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handoutMasterIdLst>
    <p:handoutMasterId r:id="rId31"/>
  </p:handoutMasterIdLst>
  <p:sldIdLst>
    <p:sldId id="378" r:id="rId2"/>
    <p:sldId id="407" r:id="rId3"/>
    <p:sldId id="391" r:id="rId4"/>
    <p:sldId id="998" r:id="rId5"/>
    <p:sldId id="997" r:id="rId6"/>
    <p:sldId id="978" r:id="rId7"/>
    <p:sldId id="992" r:id="rId8"/>
    <p:sldId id="990" r:id="rId9"/>
    <p:sldId id="991" r:id="rId10"/>
    <p:sldId id="979" r:id="rId11"/>
    <p:sldId id="266" r:id="rId12"/>
    <p:sldId id="980" r:id="rId13"/>
    <p:sldId id="981" r:id="rId14"/>
    <p:sldId id="982" r:id="rId15"/>
    <p:sldId id="983" r:id="rId16"/>
    <p:sldId id="984" r:id="rId17"/>
    <p:sldId id="985" r:id="rId18"/>
    <p:sldId id="999" r:id="rId19"/>
    <p:sldId id="986" r:id="rId20"/>
    <p:sldId id="987" r:id="rId21"/>
    <p:sldId id="988" r:id="rId22"/>
    <p:sldId id="989" r:id="rId23"/>
    <p:sldId id="447" r:id="rId24"/>
    <p:sldId id="993" r:id="rId25"/>
    <p:sldId id="994" r:id="rId26"/>
    <p:sldId id="995" r:id="rId27"/>
    <p:sldId id="996" r:id="rId28"/>
    <p:sldId id="291" r:id="rId29"/>
  </p:sldIdLst>
  <p:sldSz cx="12192000" cy="6858000"/>
  <p:notesSz cx="6797675" cy="9928225"/>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xmlns="">
        <p15:guide id="1" orient="horz" pos="2051" userDrawn="1">
          <p15:clr>
            <a:srgbClr val="A4A3A4"/>
          </p15:clr>
        </p15:guide>
        <p15:guide id="2" pos="3840" userDrawn="1">
          <p15:clr>
            <a:srgbClr val="A4A3A4"/>
          </p15:clr>
        </p15:guide>
        <p15:guide id="3" pos="895" userDrawn="1">
          <p15:clr>
            <a:srgbClr val="A4A3A4"/>
          </p15:clr>
        </p15:guide>
        <p15:guide id="4" orient="horz" pos="4203" userDrawn="1">
          <p15:clr>
            <a:srgbClr val="A4A3A4"/>
          </p15:clr>
        </p15:guide>
        <p15:guide id="5" pos="7467" userDrawn="1">
          <p15:clr>
            <a:srgbClr val="A4A3A4"/>
          </p15:clr>
        </p15:guide>
        <p15:guide id="6" pos="287" userDrawn="1">
          <p15:clr>
            <a:srgbClr val="A4A3A4"/>
          </p15:clr>
        </p15:guide>
        <p15:guide id="7" pos="779" userDrawn="1">
          <p15:clr>
            <a:srgbClr val="A4A3A4"/>
          </p15:clr>
        </p15:guide>
        <p15:guide id="8" pos="653" userDrawn="1">
          <p15:clr>
            <a:srgbClr val="A4A3A4"/>
          </p15:clr>
        </p15:guide>
        <p15:guide id="9" orient="horz" pos="232">
          <p15:clr>
            <a:srgbClr val="A4A3A4"/>
          </p15:clr>
        </p15:guide>
        <p15:guide id="10" orient="horz" pos="547">
          <p15:clr>
            <a:srgbClr val="A4A3A4"/>
          </p15:clr>
        </p15:guide>
        <p15:guide id="11" pos="3272">
          <p15:clr>
            <a:srgbClr val="A4A3A4"/>
          </p15:clr>
        </p15:guide>
        <p15:guide id="12" pos="205">
          <p15:clr>
            <a:srgbClr val="A4A3A4"/>
          </p15:clr>
        </p15:guide>
        <p15:guide id="13" pos="580">
          <p15:clr>
            <a:srgbClr val="A4A3A4"/>
          </p15:clr>
        </p15:guide>
        <p15:guide id="14" pos="483">
          <p15:clr>
            <a:srgbClr val="A4A3A4"/>
          </p15:clr>
        </p15:guide>
      </p15:sldGuideLst>
    </p:ext>
    <p:ext uri="{2D200454-40CA-4A62-9FC3-DE9A4176ACB9}">
      <p15:notesGuideLst xmlns:p15="http://schemas.microsoft.com/office/powerpoint/2012/main" xmlns="">
        <p15:guide id="1" orient="horz" pos="3131" userDrawn="1">
          <p15:clr>
            <a:srgbClr val="A4A3A4"/>
          </p15:clr>
        </p15:guide>
        <p15:guide id="2" pos="2146" userDrawn="1">
          <p15:clr>
            <a:srgbClr val="A4A3A4"/>
          </p15:clr>
        </p15:guide>
        <p15:guide id="3" orient="horz" pos="3126">
          <p15:clr>
            <a:srgbClr val="A4A3A4"/>
          </p15:clr>
        </p15:guide>
        <p15:guide id="4" pos="2141">
          <p15:clr>
            <a:srgbClr val="A4A3A4"/>
          </p15:clr>
        </p15:guide>
        <p15:guide id="5" orient="horz" pos="313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80"/>
    <a:srgbClr val="006600"/>
    <a:srgbClr val="0000CC"/>
    <a:srgbClr val="336600"/>
    <a:srgbClr val="5A2781"/>
    <a:srgbClr val="992D1B"/>
    <a:srgbClr val="0067B4"/>
    <a:srgbClr val="512373"/>
    <a:srgbClr val="003300"/>
    <a:srgbClr val="0105B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vertBarState="minimized" horzBarState="maximized">
    <p:restoredLeft sz="15666" autoAdjust="0"/>
    <p:restoredTop sz="88171" autoAdjust="0"/>
  </p:normalViewPr>
  <p:slideViewPr>
    <p:cSldViewPr snapToGrid="0" showGuides="1">
      <p:cViewPr varScale="1">
        <p:scale>
          <a:sx n="88" d="100"/>
          <a:sy n="88" d="100"/>
        </p:scale>
        <p:origin x="-1157" y="-62"/>
      </p:cViewPr>
      <p:guideLst>
        <p:guide orient="horz" pos="2051"/>
        <p:guide orient="horz" pos="4203"/>
        <p:guide orient="horz" pos="232"/>
        <p:guide orient="horz" pos="547"/>
        <p:guide pos="3840"/>
        <p:guide pos="895"/>
        <p:guide pos="7467"/>
        <p:guide pos="287"/>
        <p:guide pos="779"/>
        <p:guide pos="653"/>
        <p:guide pos="3272"/>
        <p:guide pos="205"/>
        <p:guide pos="580"/>
        <p:guide pos="483"/>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notesViewPr>
    <p:cSldViewPr snapToGrid="0" showGuides="1">
      <p:cViewPr varScale="1">
        <p:scale>
          <a:sx n="79" d="100"/>
          <a:sy n="79" d="100"/>
        </p:scale>
        <p:origin x="-4020" y="-108"/>
      </p:cViewPr>
      <p:guideLst>
        <p:guide orient="horz" pos="3131"/>
        <p:guide orient="horz" pos="3126"/>
        <p:guide orient="horz" pos="3132"/>
        <p:guide pos="2146"/>
        <p:guide pos="2141"/>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HK"/>
  <c:roundedCorners val="0"/>
  <mc:AlternateContent xmlns:mc="http://schemas.openxmlformats.org/markup-compatibility/2006">
    <mc:Choice xmlns:c14="http://schemas.microsoft.com/office/drawing/2007/8/2/chart" Requires="c14">
      <c14:style val="136"/>
    </mc:Choice>
    <mc:Fallback>
      <c:style val="36"/>
    </mc:Fallback>
  </mc:AlternateContent>
  <c:chart>
    <c:title>
      <c:tx>
        <c:rich>
          <a:bodyPr/>
          <a:lstStyle/>
          <a:p>
            <a:pPr>
              <a:defRPr/>
            </a:pPr>
            <a:r>
              <a:rPr lang="en-US" altLang="zh-TW"/>
              <a:t>2015-2019</a:t>
            </a:r>
            <a:r>
              <a:rPr lang="zh-TW" altLang="en-US"/>
              <a:t>年各區域</a:t>
            </a:r>
            <a:r>
              <a:rPr lang="en-US" altLang="zh-TW"/>
              <a:t>GDP</a:t>
            </a:r>
            <a:r>
              <a:rPr lang="zh-TW" altLang="en-US"/>
              <a:t>增速</a:t>
            </a:r>
            <a:r>
              <a:rPr lang="en-US"/>
              <a:t>%</a:t>
            </a:r>
          </a:p>
        </c:rich>
      </c:tx>
      <c:layout/>
      <c:overlay val="0"/>
    </c:title>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工作表1!$M$5</c:f>
              <c:strCache>
                <c:ptCount val="1"/>
                <c:pt idx="0">
                  <c:v>%</c:v>
                </c:pt>
              </c:strCache>
            </c:strRef>
          </c:tx>
          <c:invertIfNegative val="0"/>
          <c:cat>
            <c:strRef>
              <c:f>工作表1!$L$6:$L$10</c:f>
              <c:strCache>
                <c:ptCount val="5"/>
                <c:pt idx="0">
                  <c:v>RCEP</c:v>
                </c:pt>
                <c:pt idx="1">
                  <c:v>CPTTP</c:v>
                </c:pt>
                <c:pt idx="2">
                  <c:v>EU</c:v>
                </c:pt>
                <c:pt idx="3">
                  <c:v>NAFTA</c:v>
                </c:pt>
                <c:pt idx="4">
                  <c:v>全球</c:v>
                </c:pt>
              </c:strCache>
            </c:strRef>
          </c:cat>
          <c:val>
            <c:numRef>
              <c:f>工作表1!$M$6:$M$10</c:f>
              <c:numCache>
                <c:formatCode>General</c:formatCode>
                <c:ptCount val="5"/>
                <c:pt idx="0">
                  <c:v>5.2</c:v>
                </c:pt>
                <c:pt idx="1">
                  <c:v>2.2000000000000002</c:v>
                </c:pt>
                <c:pt idx="2">
                  <c:v>2.2999999999999998</c:v>
                </c:pt>
                <c:pt idx="3">
                  <c:v>2.4</c:v>
                </c:pt>
                <c:pt idx="4">
                  <c:v>3.4</c:v>
                </c:pt>
              </c:numCache>
            </c:numRef>
          </c:val>
        </c:ser>
        <c:dLbls>
          <c:showLegendKey val="0"/>
          <c:showVal val="0"/>
          <c:showCatName val="0"/>
          <c:showSerName val="0"/>
          <c:showPercent val="0"/>
          <c:showBubbleSize val="0"/>
        </c:dLbls>
        <c:gapWidth val="150"/>
        <c:shape val="cylinder"/>
        <c:axId val="139976704"/>
        <c:axId val="139978240"/>
        <c:axId val="0"/>
      </c:bar3DChart>
      <c:catAx>
        <c:axId val="139976704"/>
        <c:scaling>
          <c:orientation val="minMax"/>
        </c:scaling>
        <c:delete val="0"/>
        <c:axPos val="b"/>
        <c:majorTickMark val="none"/>
        <c:minorTickMark val="none"/>
        <c:tickLblPos val="nextTo"/>
        <c:crossAx val="139978240"/>
        <c:crosses val="autoZero"/>
        <c:auto val="1"/>
        <c:lblAlgn val="ctr"/>
        <c:lblOffset val="100"/>
        <c:noMultiLvlLbl val="0"/>
      </c:catAx>
      <c:valAx>
        <c:axId val="139978240"/>
        <c:scaling>
          <c:orientation val="minMax"/>
        </c:scaling>
        <c:delete val="0"/>
        <c:axPos val="l"/>
        <c:majorGridlines/>
        <c:numFmt formatCode="General" sourceLinked="1"/>
        <c:majorTickMark val="none"/>
        <c:minorTickMark val="none"/>
        <c:tickLblPos val="nextTo"/>
        <c:txPr>
          <a:bodyPr/>
          <a:lstStyle/>
          <a:p>
            <a:pPr>
              <a:defRPr sz="1200" b="1"/>
            </a:pPr>
            <a:endParaRPr lang="zh-HK"/>
          </a:p>
        </c:txPr>
        <c:crossAx val="139976704"/>
        <c:crosses val="autoZero"/>
        <c:crossBetween val="between"/>
      </c:valAx>
      <c:dTable>
        <c:showHorzBorder val="1"/>
        <c:showVertBorder val="1"/>
        <c:showOutline val="1"/>
        <c:showKeys val="1"/>
        <c:txPr>
          <a:bodyPr/>
          <a:lstStyle/>
          <a:p>
            <a:pPr rtl="0">
              <a:defRPr sz="1400" b="1"/>
            </a:pPr>
            <a:endParaRPr lang="zh-HK"/>
          </a:p>
        </c:txPr>
      </c:dTable>
    </c:plotArea>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4" y="1"/>
            <a:ext cx="2946399" cy="496967"/>
          </a:xfrm>
          <a:prstGeom prst="rect">
            <a:avLst/>
          </a:prstGeom>
        </p:spPr>
        <p:txBody>
          <a:bodyPr vert="horz" lIns="91409" tIns="45705" rIns="91409" bIns="45705" rtlCol="0"/>
          <a:lstStyle>
            <a:lvl1pPr algn="l">
              <a:defRPr sz="1200"/>
            </a:lvl1pPr>
          </a:lstStyle>
          <a:p>
            <a:endParaRPr lang="zh-TW" altLang="en-US"/>
          </a:p>
        </p:txBody>
      </p:sp>
      <p:sp>
        <p:nvSpPr>
          <p:cNvPr id="3" name="日期版面配置區 2"/>
          <p:cNvSpPr>
            <a:spLocks noGrp="1"/>
          </p:cNvSpPr>
          <p:nvPr>
            <p:ph type="dt" sz="quarter" idx="1"/>
          </p:nvPr>
        </p:nvSpPr>
        <p:spPr>
          <a:xfrm>
            <a:off x="3849693" y="1"/>
            <a:ext cx="2946399" cy="496967"/>
          </a:xfrm>
          <a:prstGeom prst="rect">
            <a:avLst/>
          </a:prstGeom>
        </p:spPr>
        <p:txBody>
          <a:bodyPr vert="horz" lIns="91409" tIns="45705" rIns="91409" bIns="45705" rtlCol="0"/>
          <a:lstStyle>
            <a:lvl1pPr algn="r">
              <a:defRPr sz="1200"/>
            </a:lvl1pPr>
          </a:lstStyle>
          <a:p>
            <a:fld id="{B5CF7A5C-0D04-4F7E-BFEE-D2AF1CF2289C}" type="datetimeFigureOut">
              <a:rPr lang="zh-TW" altLang="en-US" smtClean="0"/>
              <a:t>2021/3/30</a:t>
            </a:fld>
            <a:endParaRPr lang="zh-TW" altLang="en-US"/>
          </a:p>
        </p:txBody>
      </p:sp>
      <p:sp>
        <p:nvSpPr>
          <p:cNvPr id="4" name="頁尾版面配置區 3"/>
          <p:cNvSpPr>
            <a:spLocks noGrp="1"/>
          </p:cNvSpPr>
          <p:nvPr>
            <p:ph type="ftr" sz="quarter" idx="2"/>
          </p:nvPr>
        </p:nvSpPr>
        <p:spPr>
          <a:xfrm>
            <a:off x="4" y="9429674"/>
            <a:ext cx="2946399" cy="496966"/>
          </a:xfrm>
          <a:prstGeom prst="rect">
            <a:avLst/>
          </a:prstGeom>
        </p:spPr>
        <p:txBody>
          <a:bodyPr vert="horz" lIns="91409" tIns="45705" rIns="91409" bIns="45705"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49693" y="9429674"/>
            <a:ext cx="2946399" cy="496966"/>
          </a:xfrm>
          <a:prstGeom prst="rect">
            <a:avLst/>
          </a:prstGeom>
        </p:spPr>
        <p:txBody>
          <a:bodyPr vert="horz" lIns="91409" tIns="45705" rIns="91409" bIns="45705" rtlCol="0" anchor="b"/>
          <a:lstStyle>
            <a:lvl1pPr algn="r">
              <a:defRPr sz="1200"/>
            </a:lvl1pPr>
          </a:lstStyle>
          <a:p>
            <a:fld id="{210E3FFF-F519-4CFE-A119-972D8BEA70D7}" type="slidenum">
              <a:rPr lang="zh-TW" altLang="en-US" smtClean="0"/>
              <a:t>‹#›</a:t>
            </a:fld>
            <a:endParaRPr lang="zh-TW" altLang="en-US"/>
          </a:p>
        </p:txBody>
      </p:sp>
    </p:spTree>
    <p:extLst>
      <p:ext uri="{BB962C8B-B14F-4D97-AF65-F5344CB8AC3E}">
        <p14:creationId xmlns:p14="http://schemas.microsoft.com/office/powerpoint/2010/main" val="6177653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4" y="3"/>
            <a:ext cx="2945659"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09" tIns="45705" rIns="91409" bIns="45705" numCol="1" anchor="t" anchorCtr="0" compatLnSpc="1">
            <a:prstTxWarp prst="textNoShape">
              <a:avLst/>
            </a:prstTxWarp>
          </a:bodyPr>
          <a:lstStyle>
            <a:lvl1pPr>
              <a:defRPr sz="1200"/>
            </a:lvl1pPr>
          </a:lstStyle>
          <a:p>
            <a:endParaRPr lang="en-US" altLang="zh-TW"/>
          </a:p>
        </p:txBody>
      </p:sp>
      <p:sp>
        <p:nvSpPr>
          <p:cNvPr id="9219" name="Rectangle 3"/>
          <p:cNvSpPr>
            <a:spLocks noGrp="1" noChangeArrowheads="1"/>
          </p:cNvSpPr>
          <p:nvPr>
            <p:ph type="dt" idx="1"/>
          </p:nvPr>
        </p:nvSpPr>
        <p:spPr bwMode="auto">
          <a:xfrm>
            <a:off x="3850446" y="3"/>
            <a:ext cx="2945659"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09" tIns="45705" rIns="91409" bIns="45705" numCol="1" anchor="t" anchorCtr="0" compatLnSpc="1">
            <a:prstTxWarp prst="textNoShape">
              <a:avLst/>
            </a:prstTxWarp>
          </a:bodyPr>
          <a:lstStyle>
            <a:lvl1pPr algn="r">
              <a:defRPr sz="1200"/>
            </a:lvl1pPr>
          </a:lstStyle>
          <a:p>
            <a:endParaRPr lang="en-US" altLang="zh-TW"/>
          </a:p>
        </p:txBody>
      </p:sp>
      <p:sp>
        <p:nvSpPr>
          <p:cNvPr id="9220" name="Rectangle 4"/>
          <p:cNvSpPr>
            <a:spLocks noGrp="1" noRot="1" noChangeAspect="1" noChangeArrowheads="1" noTextEdit="1"/>
          </p:cNvSpPr>
          <p:nvPr>
            <p:ph type="sldImg" idx="2"/>
          </p:nvPr>
        </p:nvSpPr>
        <p:spPr bwMode="auto">
          <a:xfrm>
            <a:off x="88900" y="744538"/>
            <a:ext cx="6619875" cy="3724275"/>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9221" name="Rectangle 5"/>
          <p:cNvSpPr>
            <a:spLocks noGrp="1" noChangeArrowheads="1"/>
          </p:cNvSpPr>
          <p:nvPr>
            <p:ph type="body" sz="quarter" idx="3"/>
          </p:nvPr>
        </p:nvSpPr>
        <p:spPr bwMode="auto">
          <a:xfrm>
            <a:off x="679768" y="4715910"/>
            <a:ext cx="5438140" cy="4467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09" tIns="45705" rIns="91409" bIns="45705" numCol="1" anchor="t" anchorCtr="0" compatLnSpc="1">
            <a:prstTxWarp prst="textNoShape">
              <a:avLst/>
            </a:prstTxWarp>
          </a:body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p>
        </p:txBody>
      </p:sp>
      <p:sp>
        <p:nvSpPr>
          <p:cNvPr id="9222" name="Rectangle 6"/>
          <p:cNvSpPr>
            <a:spLocks noGrp="1" noChangeArrowheads="1"/>
          </p:cNvSpPr>
          <p:nvPr>
            <p:ph type="ftr" sz="quarter" idx="4"/>
          </p:nvPr>
        </p:nvSpPr>
        <p:spPr bwMode="auto">
          <a:xfrm>
            <a:off x="4" y="9430093"/>
            <a:ext cx="2945659"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09" tIns="45705" rIns="91409" bIns="45705" numCol="1" anchor="b" anchorCtr="0" compatLnSpc="1">
            <a:prstTxWarp prst="textNoShape">
              <a:avLst/>
            </a:prstTxWarp>
          </a:bodyPr>
          <a:lstStyle>
            <a:lvl1pPr>
              <a:defRPr sz="1200"/>
            </a:lvl1pPr>
          </a:lstStyle>
          <a:p>
            <a:endParaRPr lang="en-US" altLang="zh-TW"/>
          </a:p>
        </p:txBody>
      </p:sp>
      <p:sp>
        <p:nvSpPr>
          <p:cNvPr id="9223" name="Rectangle 7"/>
          <p:cNvSpPr>
            <a:spLocks noGrp="1" noChangeArrowheads="1"/>
          </p:cNvSpPr>
          <p:nvPr>
            <p:ph type="sldNum" sz="quarter" idx="5"/>
          </p:nvPr>
        </p:nvSpPr>
        <p:spPr bwMode="auto">
          <a:xfrm>
            <a:off x="3850446" y="9430093"/>
            <a:ext cx="2945659"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09" tIns="45705" rIns="91409" bIns="45705" numCol="1" anchor="b" anchorCtr="0" compatLnSpc="1">
            <a:prstTxWarp prst="textNoShape">
              <a:avLst/>
            </a:prstTxWarp>
          </a:bodyPr>
          <a:lstStyle>
            <a:lvl1pPr algn="r">
              <a:defRPr sz="1200"/>
            </a:lvl1pPr>
          </a:lstStyle>
          <a:p>
            <a:fld id="{D070A9ED-2C6C-48A8-B55B-28510A29BFD4}" type="slidenum">
              <a:rPr lang="zh-TW" altLang="en-US"/>
              <a:pPr/>
              <a:t>‹#›</a:t>
            </a:fld>
            <a:endParaRPr lang="en-US" altLang="zh-TW"/>
          </a:p>
        </p:txBody>
      </p:sp>
    </p:spTree>
    <p:extLst>
      <p:ext uri="{BB962C8B-B14F-4D97-AF65-F5344CB8AC3E}">
        <p14:creationId xmlns:p14="http://schemas.microsoft.com/office/powerpoint/2010/main" val="118117945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88900" y="744538"/>
            <a:ext cx="6619875" cy="3724275"/>
          </a:xfrm>
        </p:spPr>
      </p:sp>
      <p:sp>
        <p:nvSpPr>
          <p:cNvPr id="3" name="备注占位符 2"/>
          <p:cNvSpPr>
            <a:spLocks noGrp="1"/>
          </p:cNvSpPr>
          <p:nvPr>
            <p:ph type="body" idx="1"/>
          </p:nvPr>
        </p:nvSpPr>
        <p:spPr/>
        <p:txBody>
          <a:bodyPr/>
          <a:lstStyle/>
          <a:p>
            <a:endParaRPr lang="zh-TW" altLang="en-US" dirty="0"/>
          </a:p>
        </p:txBody>
      </p:sp>
      <p:sp>
        <p:nvSpPr>
          <p:cNvPr id="4" name="灯片编号占位符 3"/>
          <p:cNvSpPr>
            <a:spLocks noGrp="1"/>
          </p:cNvSpPr>
          <p:nvPr>
            <p:ph type="sldNum" sz="quarter" idx="10"/>
          </p:nvPr>
        </p:nvSpPr>
        <p:spPr/>
        <p:txBody>
          <a:bodyPr/>
          <a:lstStyle/>
          <a:p>
            <a:fld id="{D070A9ED-2C6C-48A8-B55B-28510A29BFD4}" type="slidenum">
              <a:rPr lang="zh-TW" altLang="en-US" smtClean="0"/>
              <a:pPr/>
              <a:t>1</a:t>
            </a:fld>
            <a:endParaRPr lang="en-US" altLang="zh-TW" dirty="0"/>
          </a:p>
        </p:txBody>
      </p:sp>
    </p:spTree>
    <p:extLst>
      <p:ext uri="{BB962C8B-B14F-4D97-AF65-F5344CB8AC3E}">
        <p14:creationId xmlns:p14="http://schemas.microsoft.com/office/powerpoint/2010/main" val="193171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TW" altLang="en-US" dirty="0"/>
          </a:p>
        </p:txBody>
      </p:sp>
      <p:sp>
        <p:nvSpPr>
          <p:cNvPr id="4" name="Slide Number Placeholder 3"/>
          <p:cNvSpPr>
            <a:spLocks noGrp="1"/>
          </p:cNvSpPr>
          <p:nvPr>
            <p:ph type="sldNum" sz="quarter" idx="5"/>
          </p:nvPr>
        </p:nvSpPr>
        <p:spPr/>
        <p:txBody>
          <a:bodyPr/>
          <a:lstStyle/>
          <a:p>
            <a:fld id="{D070A9ED-2C6C-48A8-B55B-28510A29BFD4}" type="slidenum">
              <a:rPr lang="zh-TW" altLang="en-US" smtClean="0"/>
              <a:pPr/>
              <a:t>4</a:t>
            </a:fld>
            <a:endParaRPr lang="en-US" altLang="zh-TW" dirty="0"/>
          </a:p>
        </p:txBody>
      </p:sp>
    </p:spTree>
    <p:extLst>
      <p:ext uri="{BB962C8B-B14F-4D97-AF65-F5344CB8AC3E}">
        <p14:creationId xmlns:p14="http://schemas.microsoft.com/office/powerpoint/2010/main" val="3620965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TW" altLang="en-US" dirty="0"/>
          </a:p>
        </p:txBody>
      </p:sp>
      <p:sp>
        <p:nvSpPr>
          <p:cNvPr id="4" name="Slide Number Placeholder 3"/>
          <p:cNvSpPr>
            <a:spLocks noGrp="1"/>
          </p:cNvSpPr>
          <p:nvPr>
            <p:ph type="sldNum" sz="quarter" idx="5"/>
          </p:nvPr>
        </p:nvSpPr>
        <p:spPr/>
        <p:txBody>
          <a:bodyPr/>
          <a:lstStyle/>
          <a:p>
            <a:fld id="{D070A9ED-2C6C-48A8-B55B-28510A29BFD4}" type="slidenum">
              <a:rPr lang="zh-TW" altLang="en-US" smtClean="0"/>
              <a:pPr/>
              <a:t>5</a:t>
            </a:fld>
            <a:endParaRPr lang="en-US" altLang="zh-TW" dirty="0"/>
          </a:p>
        </p:txBody>
      </p:sp>
    </p:spTree>
    <p:extLst>
      <p:ext uri="{BB962C8B-B14F-4D97-AF65-F5344CB8AC3E}">
        <p14:creationId xmlns:p14="http://schemas.microsoft.com/office/powerpoint/2010/main" val="92803577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281"/>
            <a:ext cx="12192000" cy="6849438"/>
          </a:xfrm>
          <a:prstGeom prst="rect">
            <a:avLst/>
          </a:prstGeom>
        </p:spPr>
      </p:pic>
      <p:sp>
        <p:nvSpPr>
          <p:cNvPr id="2" name="Title 1"/>
          <p:cNvSpPr>
            <a:spLocks noGrp="1"/>
          </p:cNvSpPr>
          <p:nvPr>
            <p:ph type="ctrTitle" hasCustomPrompt="1"/>
          </p:nvPr>
        </p:nvSpPr>
        <p:spPr>
          <a:xfrm>
            <a:off x="1416417" y="2823084"/>
            <a:ext cx="6384000" cy="1116000"/>
          </a:xfrm>
        </p:spPr>
        <p:txBody>
          <a:bodyPr anchor="t">
            <a:normAutofit/>
          </a:bodyPr>
          <a:lstStyle>
            <a:lvl1pPr marL="0" marR="0" indent="0" algn="l" defTabSz="914400" rtl="0" eaLnBrk="1" fontAlgn="auto" latinLnBrk="0" hangingPunct="1">
              <a:lnSpc>
                <a:spcPts val="4000"/>
              </a:lnSpc>
              <a:spcBef>
                <a:spcPct val="0"/>
              </a:spcBef>
              <a:spcAft>
                <a:spcPts val="0"/>
              </a:spcAft>
              <a:buClrTx/>
              <a:buSzTx/>
              <a:buFontTx/>
              <a:buNone/>
              <a:tabLst/>
              <a:defRPr lang="en-US" sz="3000" b="1" kern="1200">
                <a:solidFill>
                  <a:schemeClr val="accent2"/>
                </a:solidFill>
                <a:latin typeface="微軟正黑體" panose="020B0604030504040204" pitchFamily="34" charset="-120"/>
                <a:ea typeface="微軟正黑體" panose="020B0604030504040204" pitchFamily="34" charset="-120"/>
                <a:cs typeface="Arial" panose="020B0604020202020204" pitchFamily="34" charset="0"/>
              </a:defRPr>
            </a:lvl1pPr>
          </a:lstStyle>
          <a:p>
            <a:pPr eaLnBrk="1" hangingPunct="1">
              <a:lnSpc>
                <a:spcPts val="4000"/>
              </a:lnSpc>
              <a:spcBef>
                <a:spcPct val="0"/>
              </a:spcBef>
              <a:defRPr/>
            </a:pPr>
            <a:r>
              <a:rPr lang="zh-CN" altLang="en-US" dirty="0"/>
              <a:t>封面</a:t>
            </a:r>
            <a:r>
              <a:rPr lang="zh-TW" altLang="en-US" dirty="0"/>
              <a:t>主題（微軟正黑體 </a:t>
            </a:r>
            <a:r>
              <a:rPr lang="en-US" altLang="zh-TW" dirty="0"/>
              <a:t>30 </a:t>
            </a:r>
            <a:r>
              <a:rPr lang="zh-CN" altLang="en-US" dirty="0"/>
              <a:t>加粗</a:t>
            </a:r>
            <a:r>
              <a:rPr lang="zh-TW" altLang="en-US" dirty="0"/>
              <a:t>）</a:t>
            </a:r>
            <a:endParaRPr lang="en-US" dirty="0"/>
          </a:p>
        </p:txBody>
      </p:sp>
      <p:sp>
        <p:nvSpPr>
          <p:cNvPr id="3" name="Subtitle 2"/>
          <p:cNvSpPr>
            <a:spLocks noGrp="1"/>
          </p:cNvSpPr>
          <p:nvPr>
            <p:ph type="subTitle" idx="1" hasCustomPrompt="1"/>
          </p:nvPr>
        </p:nvSpPr>
        <p:spPr>
          <a:xfrm>
            <a:off x="1427168" y="4432152"/>
            <a:ext cx="4080000" cy="530373"/>
          </a:xfrm>
        </p:spPr>
        <p:txBody>
          <a:bodyPr>
            <a:noAutofit/>
          </a:bodyPr>
          <a:lstStyle>
            <a:lvl1pPr marL="0" indent="0" algn="l">
              <a:buNone/>
              <a:defRPr lang="en-US" sz="2000" b="0" kern="1200" dirty="0">
                <a:solidFill>
                  <a:schemeClr val="accent2"/>
                </a:solidFill>
                <a:latin typeface="微軟正黑體" panose="020B0604030504040204" pitchFamily="34" charset="-120"/>
                <a:ea typeface="微軟正黑體" panose="020B0604030504040204" pitchFamily="34" charset="-12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a:t>日期（微軟正黑體 </a:t>
            </a:r>
            <a:r>
              <a:rPr lang="en-US" altLang="zh-TW" dirty="0"/>
              <a:t>20</a:t>
            </a:r>
            <a:r>
              <a:rPr lang="zh-TW" altLang="en-US" dirty="0"/>
              <a:t>）</a:t>
            </a:r>
            <a:endParaRPr lang="en-US" altLang="zh-TW" dirty="0"/>
          </a:p>
        </p:txBody>
      </p:sp>
      <p:sp>
        <p:nvSpPr>
          <p:cNvPr id="6" name="矩形 5"/>
          <p:cNvSpPr/>
          <p:nvPr userDrawn="1"/>
        </p:nvSpPr>
        <p:spPr>
          <a:xfrm>
            <a:off x="768350" y="434550"/>
            <a:ext cx="1099981" cy="246221"/>
          </a:xfrm>
          <a:prstGeom prst="rect">
            <a:avLst/>
          </a:prstGeom>
        </p:spPr>
        <p:txBody>
          <a:bodyPr wrap="none">
            <a:spAutoFit/>
          </a:bodyPr>
          <a:lstStyle/>
          <a:p>
            <a:r>
              <a:rPr lang="zh-TW" altLang="en-US" sz="1000" dirty="0">
                <a:latin typeface="新細明體" panose="02020500000000000000" pitchFamily="18" charset="-120"/>
                <a:ea typeface="新細明體" panose="02020500000000000000" pitchFamily="18" charset="-120"/>
              </a:rPr>
              <a:t>商密</a:t>
            </a:r>
            <a:r>
              <a:rPr lang="en-US" altLang="zh-CN" sz="1000" dirty="0">
                <a:latin typeface="新細明體" panose="02020500000000000000" pitchFamily="18" charset="-120"/>
                <a:ea typeface="新細明體" panose="02020500000000000000" pitchFamily="18" charset="-120"/>
              </a:rPr>
              <a:t>X</a:t>
            </a:r>
            <a:r>
              <a:rPr lang="zh-TW" altLang="en-US" sz="1000" dirty="0">
                <a:latin typeface="新細明體" panose="02020500000000000000" pitchFamily="18" charset="-120"/>
                <a:ea typeface="新細明體" panose="02020500000000000000" pitchFamily="18" charset="-120"/>
              </a:rPr>
              <a:t>級 ☆ </a:t>
            </a:r>
            <a:r>
              <a:rPr lang="en-US" altLang="zh-CN" sz="1000" dirty="0">
                <a:latin typeface="新細明體" panose="02020500000000000000" pitchFamily="18" charset="-120"/>
                <a:ea typeface="新細明體" panose="02020500000000000000" pitchFamily="18" charset="-120"/>
              </a:rPr>
              <a:t>X</a:t>
            </a:r>
            <a:r>
              <a:rPr lang="en-US" altLang="zh-TW" sz="1000" dirty="0">
                <a:latin typeface="新細明體" panose="02020500000000000000" pitchFamily="18" charset="-120"/>
                <a:ea typeface="新細明體" panose="02020500000000000000" pitchFamily="18" charset="-120"/>
              </a:rPr>
              <a:t> </a:t>
            </a:r>
            <a:r>
              <a:rPr lang="zh-TW" altLang="en-US" sz="1000" dirty="0">
                <a:latin typeface="新細明體" panose="02020500000000000000" pitchFamily="18" charset="-120"/>
                <a:ea typeface="新細明體" panose="02020500000000000000" pitchFamily="18" charset="-120"/>
              </a:rPr>
              <a:t>年</a:t>
            </a:r>
          </a:p>
        </p:txBody>
      </p:sp>
      <p:sp>
        <p:nvSpPr>
          <p:cNvPr id="7" name="矩形 6"/>
          <p:cNvSpPr/>
          <p:nvPr userDrawn="1"/>
        </p:nvSpPr>
        <p:spPr>
          <a:xfrm>
            <a:off x="7679315" y="195706"/>
            <a:ext cx="4258491" cy="9879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8" name="Picture 10"/>
          <p:cNvPicPr>
            <a:picLocks noChangeAspect="1"/>
          </p:cNvPicPr>
          <p:nvPr userDrawn="1"/>
        </p:nvPicPr>
        <p:blipFill rotWithShape="1">
          <a:blip r:embed="rId3" cstate="print">
            <a:extLst>
              <a:ext uri="{28A0092B-C50C-407E-A947-70E740481C1C}">
                <a14:useLocalDpi xmlns:a14="http://schemas.microsoft.com/office/drawing/2010/main" val="0"/>
              </a:ext>
            </a:extLst>
          </a:blip>
          <a:srcRect r="36067"/>
          <a:stretch/>
        </p:blipFill>
        <p:spPr>
          <a:xfrm>
            <a:off x="9429362" y="216765"/>
            <a:ext cx="2403638" cy="579101"/>
          </a:xfrm>
          <a:prstGeom prst="rect">
            <a:avLst/>
          </a:prstGeom>
        </p:spPr>
      </p:pic>
    </p:spTree>
    <p:extLst>
      <p:ext uri="{BB962C8B-B14F-4D97-AF65-F5344CB8AC3E}">
        <p14:creationId xmlns:p14="http://schemas.microsoft.com/office/powerpoint/2010/main" val="28080258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able of Contents Slide">
    <p:spTree>
      <p:nvGrpSpPr>
        <p:cNvPr id="1" name=""/>
        <p:cNvGrpSpPr/>
        <p:nvPr/>
      </p:nvGrpSpPr>
      <p:grpSpPr>
        <a:xfrm>
          <a:off x="0" y="0"/>
          <a:ext cx="0" cy="0"/>
          <a:chOff x="0" y="0"/>
          <a:chExt cx="0" cy="0"/>
        </a:xfrm>
      </p:grpSpPr>
      <p:sp>
        <p:nvSpPr>
          <p:cNvPr id="8" name="Text Placeholder 4"/>
          <p:cNvSpPr>
            <a:spLocks noGrp="1"/>
          </p:cNvSpPr>
          <p:nvPr>
            <p:ph type="body" sz="quarter" idx="13" hasCustomPrompt="1"/>
          </p:nvPr>
        </p:nvSpPr>
        <p:spPr>
          <a:xfrm>
            <a:off x="436654" y="1053899"/>
            <a:ext cx="11326721" cy="5337376"/>
          </a:xfrm>
        </p:spPr>
        <p:txBody>
          <a:bodyPr/>
          <a:lstStyle>
            <a:lvl1pPr marL="342900" indent="-342900" algn="just" hangingPunct="0">
              <a:spcAft>
                <a:spcPts val="1800"/>
              </a:spcAft>
              <a:buFont typeface="Arial" panose="020B0604020202020204" pitchFamily="34" charset="0"/>
              <a:buChar char="►"/>
              <a:defRPr/>
            </a:lvl1pPr>
            <a:lvl2pPr marL="434975" indent="0">
              <a:spcAft>
                <a:spcPts val="1800"/>
              </a:spcAft>
              <a:buNone/>
              <a:defRPr/>
            </a:lvl2pPr>
          </a:lstStyle>
          <a:p>
            <a:r>
              <a:rPr lang="zh-CN" altLang="en-US" dirty="0"/>
              <a:t>目錄</a:t>
            </a:r>
            <a:r>
              <a:rPr lang="en-US" altLang="zh-CN" dirty="0"/>
              <a:t>/</a:t>
            </a:r>
            <a:r>
              <a:rPr lang="zh-CN" altLang="en-US" dirty="0"/>
              <a:t>議程</a:t>
            </a:r>
            <a:r>
              <a:rPr lang="en-US" altLang="zh-CN" dirty="0"/>
              <a:t>1</a:t>
            </a:r>
            <a:r>
              <a:rPr lang="zh-TW" altLang="en-US" dirty="0"/>
              <a:t>（微軟正黑體 </a:t>
            </a:r>
            <a:r>
              <a:rPr lang="en-US" altLang="zh-TW" dirty="0"/>
              <a:t>21</a:t>
            </a:r>
            <a:r>
              <a:rPr lang="zh-TW" altLang="en-US" dirty="0"/>
              <a:t>）</a:t>
            </a:r>
            <a:endParaRPr lang="en-US" altLang="zh-TW" dirty="0"/>
          </a:p>
          <a:p>
            <a:r>
              <a:rPr lang="zh-CN" altLang="en-US" dirty="0"/>
              <a:t>目錄</a:t>
            </a:r>
            <a:r>
              <a:rPr lang="en-US" altLang="zh-CN" dirty="0"/>
              <a:t>/</a:t>
            </a:r>
            <a:r>
              <a:rPr lang="zh-CN" altLang="en-US" dirty="0"/>
              <a:t>議程</a:t>
            </a:r>
            <a:r>
              <a:rPr lang="en-US" altLang="zh-CN" dirty="0"/>
              <a:t>2</a:t>
            </a:r>
            <a:r>
              <a:rPr lang="zh-TW" altLang="en-US" dirty="0"/>
              <a:t>（微軟正黑體 </a:t>
            </a:r>
            <a:r>
              <a:rPr lang="en-US" altLang="zh-TW" dirty="0"/>
              <a:t>21</a:t>
            </a:r>
            <a:r>
              <a:rPr lang="zh-TW" altLang="en-US" dirty="0"/>
              <a:t>）</a:t>
            </a:r>
            <a:endParaRPr lang="en-US" altLang="zh-TW" dirty="0"/>
          </a:p>
          <a:p>
            <a:r>
              <a:rPr lang="zh-CN" altLang="en-US" dirty="0"/>
              <a:t>目錄</a:t>
            </a:r>
            <a:r>
              <a:rPr lang="en-US" altLang="zh-CN" dirty="0"/>
              <a:t>/</a:t>
            </a:r>
            <a:r>
              <a:rPr lang="zh-CN" altLang="en-US" dirty="0"/>
              <a:t>議程</a:t>
            </a:r>
            <a:r>
              <a:rPr lang="en-US" altLang="zh-CN" dirty="0"/>
              <a:t>3 </a:t>
            </a:r>
            <a:r>
              <a:rPr lang="zh-TW" altLang="en-US" dirty="0"/>
              <a:t>（微軟正黑體 </a:t>
            </a:r>
            <a:r>
              <a:rPr lang="en-US" altLang="zh-TW" dirty="0"/>
              <a:t>21</a:t>
            </a:r>
            <a:r>
              <a:rPr lang="zh-TW" altLang="en-US" dirty="0"/>
              <a:t>）</a:t>
            </a:r>
            <a:endParaRPr lang="en-US" altLang="zh-TW" dirty="0"/>
          </a:p>
          <a:p>
            <a:r>
              <a:rPr lang="zh-CN" altLang="en-US" dirty="0"/>
              <a:t>目錄</a:t>
            </a:r>
            <a:r>
              <a:rPr lang="en-US" altLang="zh-CN" dirty="0"/>
              <a:t>/</a:t>
            </a:r>
            <a:r>
              <a:rPr lang="zh-CN" altLang="en-US" dirty="0"/>
              <a:t>議程</a:t>
            </a:r>
            <a:r>
              <a:rPr lang="en-US" altLang="zh-CN" dirty="0"/>
              <a:t>4 </a:t>
            </a:r>
            <a:r>
              <a:rPr lang="zh-TW" altLang="en-US" dirty="0"/>
              <a:t>（微軟正黑體 </a:t>
            </a:r>
            <a:r>
              <a:rPr lang="en-US" altLang="zh-TW" dirty="0"/>
              <a:t>21</a:t>
            </a:r>
            <a:r>
              <a:rPr lang="zh-TW" altLang="en-US" dirty="0"/>
              <a:t>）</a:t>
            </a:r>
            <a:endParaRPr lang="en-US" altLang="zh-TW" dirty="0"/>
          </a:p>
          <a:p>
            <a:r>
              <a:rPr lang="zh-CN" altLang="en-US" dirty="0"/>
              <a:t>目錄</a:t>
            </a:r>
            <a:r>
              <a:rPr lang="en-US" altLang="zh-CN" dirty="0"/>
              <a:t>/</a:t>
            </a:r>
            <a:r>
              <a:rPr lang="zh-CN" altLang="en-US" dirty="0"/>
              <a:t>議程</a:t>
            </a:r>
            <a:r>
              <a:rPr lang="en-US" altLang="zh-CN" dirty="0"/>
              <a:t>5 </a:t>
            </a:r>
            <a:r>
              <a:rPr lang="zh-TW" altLang="en-US" dirty="0"/>
              <a:t>（微軟正黑體 </a:t>
            </a:r>
            <a:r>
              <a:rPr lang="en-US" altLang="zh-TW" dirty="0"/>
              <a:t>21</a:t>
            </a:r>
            <a:r>
              <a:rPr lang="zh-TW" altLang="en-US" dirty="0"/>
              <a:t>）</a:t>
            </a:r>
            <a:endParaRPr lang="en-US" altLang="zh-TW" dirty="0"/>
          </a:p>
          <a:p>
            <a:pPr marL="0" indent="0">
              <a:buNone/>
            </a:pPr>
            <a:r>
              <a:rPr lang="en-US" altLang="zh-TW" dirty="0"/>
              <a:t>* </a:t>
            </a:r>
            <a:r>
              <a:rPr lang="zh-TW" altLang="en-US" dirty="0"/>
              <a:t>行距為</a:t>
            </a:r>
            <a:r>
              <a:rPr lang="en-US" altLang="zh-TW" dirty="0"/>
              <a:t>1.5</a:t>
            </a:r>
            <a:r>
              <a:rPr lang="zh-CN" altLang="en-US" dirty="0"/>
              <a:t>倍</a:t>
            </a:r>
            <a:endParaRPr lang="en-US" altLang="zh-TW" dirty="0"/>
          </a:p>
          <a:p>
            <a:endParaRPr lang="en-US" altLang="zh-TW" dirty="0"/>
          </a:p>
        </p:txBody>
      </p:sp>
      <p:sp>
        <p:nvSpPr>
          <p:cNvPr id="5" name="Slide Number Placeholder 6"/>
          <p:cNvSpPr txBox="1">
            <a:spLocks/>
          </p:cNvSpPr>
          <p:nvPr userDrawn="1"/>
        </p:nvSpPr>
        <p:spPr>
          <a:xfrm>
            <a:off x="11081373" y="6474199"/>
            <a:ext cx="914963" cy="376479"/>
          </a:xfrm>
          <a:prstGeom prst="rect">
            <a:avLst/>
          </a:prstGeom>
        </p:spPr>
        <p:txBody>
          <a:bodyPr vert="horz" lIns="91440" tIns="45720" rIns="91440" bIns="45720" rtlCol="0" anchor="ctr"/>
          <a:lstStyle>
            <a:defPPr>
              <a:defRPr lang="en-US"/>
            </a:defPPr>
            <a:lvl1pPr algn="ctr" rtl="0" fontAlgn="base">
              <a:spcBef>
                <a:spcPct val="0"/>
              </a:spcBef>
              <a:spcAft>
                <a:spcPct val="0"/>
              </a:spcAft>
              <a:defRPr lang="en-US" sz="1100" kern="1200" smtClean="0">
                <a:solidFill>
                  <a:schemeClr val="tx1"/>
                </a:solidFill>
                <a:latin typeface="Calibri" pitchFamily="34" charset="0"/>
                <a:ea typeface="微軟正黑體" pitchFamily="34" charset="-120"/>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endParaRPr lang="zh-TW" altLang="en-US" sz="1100" dirty="0"/>
          </a:p>
        </p:txBody>
      </p:sp>
      <p:sp>
        <p:nvSpPr>
          <p:cNvPr id="6" name="Title 1"/>
          <p:cNvSpPr>
            <a:spLocks noGrp="1"/>
          </p:cNvSpPr>
          <p:nvPr>
            <p:ph type="title" hasCustomPrompt="1"/>
          </p:nvPr>
        </p:nvSpPr>
        <p:spPr>
          <a:xfrm>
            <a:off x="772899" y="431282"/>
            <a:ext cx="7296000" cy="540000"/>
          </a:xfrm>
        </p:spPr>
        <p:txBody>
          <a:bodyPr anchor="t">
            <a:normAutofit/>
          </a:bodyPr>
          <a:lstStyle>
            <a:lvl1pPr marL="0" marR="0" indent="0" algn="l" defTabSz="914400" rtl="0" eaLnBrk="1" fontAlgn="auto" latinLnBrk="0" hangingPunct="1">
              <a:lnSpc>
                <a:spcPct val="100000"/>
              </a:lnSpc>
              <a:spcBef>
                <a:spcPct val="0"/>
              </a:spcBef>
              <a:spcAft>
                <a:spcPts val="0"/>
              </a:spcAft>
              <a:buClrTx/>
              <a:buSzTx/>
              <a:buFontTx/>
              <a:buNone/>
              <a:tabLst/>
              <a:defRPr lang="en-US" sz="2700" b="0" kern="1200" dirty="0">
                <a:solidFill>
                  <a:srgbClr val="B50029"/>
                </a:solidFill>
                <a:latin typeface="微軟正黑體" pitchFamily="34" charset="-120"/>
                <a:ea typeface="微軟正黑體" pitchFamily="34" charset="-120"/>
                <a:cs typeface="Arial" charset="0"/>
              </a:defRPr>
            </a:lvl1pPr>
          </a:lstStyle>
          <a:p>
            <a:pPr eaLnBrk="1" hangingPunct="1">
              <a:spcBef>
                <a:spcPct val="0"/>
              </a:spcBef>
            </a:pPr>
            <a:r>
              <a:rPr lang="zh-CN" altLang="en-US" dirty="0"/>
              <a:t>目錄</a:t>
            </a:r>
            <a:r>
              <a:rPr lang="en-US" altLang="zh-CN" dirty="0"/>
              <a:t>/</a:t>
            </a:r>
            <a:r>
              <a:rPr lang="zh-CN" altLang="en-US" dirty="0"/>
              <a:t>議程 </a:t>
            </a:r>
            <a:r>
              <a:rPr lang="zh-TW" altLang="en-US" dirty="0"/>
              <a:t>（微軟正黑體 </a:t>
            </a:r>
            <a:r>
              <a:rPr lang="en-US" altLang="zh-TW" dirty="0"/>
              <a:t>27</a:t>
            </a:r>
            <a:r>
              <a:rPr lang="zh-TW" altLang="en-US" dirty="0"/>
              <a:t>）</a:t>
            </a:r>
            <a:endParaRPr lang="en-US" dirty="0"/>
          </a:p>
        </p:txBody>
      </p:sp>
    </p:spTree>
    <p:extLst>
      <p:ext uri="{BB962C8B-B14F-4D97-AF65-F5344CB8AC3E}">
        <p14:creationId xmlns:p14="http://schemas.microsoft.com/office/powerpoint/2010/main" val="1725908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789991" y="422736"/>
            <a:ext cx="7296000" cy="540000"/>
          </a:xfrm>
        </p:spPr>
        <p:txBody>
          <a:bodyPr anchor="t">
            <a:normAutofit/>
          </a:bodyPr>
          <a:lstStyle>
            <a:lvl1pPr marL="0" marR="0" indent="0" algn="l" defTabSz="914400" rtl="0" eaLnBrk="1" fontAlgn="auto" latinLnBrk="0" hangingPunct="1">
              <a:lnSpc>
                <a:spcPct val="100000"/>
              </a:lnSpc>
              <a:spcBef>
                <a:spcPct val="0"/>
              </a:spcBef>
              <a:spcAft>
                <a:spcPts val="0"/>
              </a:spcAft>
              <a:buClrTx/>
              <a:buSzTx/>
              <a:buFontTx/>
              <a:buNone/>
              <a:tabLst/>
              <a:defRPr lang="en-US" sz="2700" b="0" kern="1200" dirty="0">
                <a:solidFill>
                  <a:srgbClr val="B50029"/>
                </a:solidFill>
                <a:latin typeface="微軟正黑體" pitchFamily="34" charset="-120"/>
                <a:ea typeface="微軟正黑體" pitchFamily="34" charset="-120"/>
                <a:cs typeface="Arial" charset="0"/>
              </a:defRPr>
            </a:lvl1pPr>
          </a:lstStyle>
          <a:p>
            <a:pPr eaLnBrk="1" hangingPunct="1">
              <a:spcBef>
                <a:spcPct val="0"/>
              </a:spcBef>
            </a:pPr>
            <a:r>
              <a:rPr lang="zh-CN" altLang="en-US" dirty="0"/>
              <a:t>內頁</a:t>
            </a:r>
            <a:r>
              <a:rPr lang="zh-TW" altLang="en-US" dirty="0"/>
              <a:t>標題（微軟正黑體 </a:t>
            </a:r>
            <a:r>
              <a:rPr lang="en-US" altLang="zh-TW" dirty="0"/>
              <a:t>27</a:t>
            </a:r>
            <a:r>
              <a:rPr lang="zh-TW" altLang="en-US" dirty="0"/>
              <a:t>）</a:t>
            </a:r>
            <a:endParaRPr lang="en-US" dirty="0"/>
          </a:p>
        </p:txBody>
      </p:sp>
    </p:spTree>
    <p:extLst>
      <p:ext uri="{BB962C8B-B14F-4D97-AF65-F5344CB8AC3E}">
        <p14:creationId xmlns:p14="http://schemas.microsoft.com/office/powerpoint/2010/main" val="3555732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Slide">
    <p:spTree>
      <p:nvGrpSpPr>
        <p:cNvPr id="1" name=""/>
        <p:cNvGrpSpPr/>
        <p:nvPr/>
      </p:nvGrpSpPr>
      <p:grpSpPr>
        <a:xfrm>
          <a:off x="0" y="0"/>
          <a:ext cx="0" cy="0"/>
          <a:chOff x="0" y="0"/>
          <a:chExt cx="0" cy="0"/>
        </a:xfrm>
      </p:grpSpPr>
      <p:sp>
        <p:nvSpPr>
          <p:cNvPr id="12" name="Content Placeholder 10"/>
          <p:cNvSpPr>
            <a:spLocks noGrp="1"/>
          </p:cNvSpPr>
          <p:nvPr>
            <p:ph sz="quarter" idx="14" hasCustomPrompt="1"/>
          </p:nvPr>
        </p:nvSpPr>
        <p:spPr>
          <a:xfrm>
            <a:off x="442452" y="1064722"/>
            <a:ext cx="11254248" cy="5303149"/>
          </a:xfrm>
          <a:noFill/>
          <a:ln>
            <a:noFill/>
          </a:ln>
        </p:spPr>
        <p:txBody>
          <a:bodyPr/>
          <a:lstStyle>
            <a:lvl1pPr marL="0" marR="0" indent="0" algn="just" defTabSz="914400" rtl="0" eaLnBrk="1" fontAlgn="auto" latinLnBrk="0" hangingPunct="0">
              <a:lnSpc>
                <a:spcPct val="150000"/>
              </a:lnSpc>
              <a:spcBef>
                <a:spcPct val="20000"/>
              </a:spcBef>
              <a:spcAft>
                <a:spcPts val="0"/>
              </a:spcAft>
              <a:buClr>
                <a:srgbClr val="B50029"/>
              </a:buClr>
              <a:buSzTx/>
              <a:buFont typeface="Arial"/>
              <a:buNone/>
              <a:tabLst>
                <a:tab pos="457200" algn="l"/>
              </a:tabLst>
              <a:defRPr/>
            </a:lvl1pPr>
            <a:lvl2pPr marL="742950" indent="-285750" algn="just" hangingPunct="0">
              <a:lnSpc>
                <a:spcPct val="150000"/>
              </a:lnSpc>
              <a:spcAft>
                <a:spcPts val="0"/>
              </a:spcAft>
              <a:buFont typeface="Wingdings"/>
              <a:buChar char=""/>
              <a:tabLst>
                <a:tab pos="914400" algn="l"/>
              </a:tabLst>
              <a:defRPr sz="1900" baseline="0">
                <a:latin typeface="微軟正黑體" panose="020B0604030504040204" pitchFamily="34" charset="-120"/>
                <a:ea typeface="+mj-ea"/>
              </a:defRPr>
            </a:lvl2pPr>
            <a:lvl3pPr marL="1143000" indent="-228600">
              <a:lnSpc>
                <a:spcPct val="150000"/>
              </a:lnSpc>
              <a:spcAft>
                <a:spcPts val="0"/>
              </a:spcAft>
              <a:buFont typeface="Wingdings"/>
              <a:buChar char=""/>
              <a:tabLst>
                <a:tab pos="1371600" algn="l"/>
              </a:tabLst>
              <a:defRPr sz="1200">
                <a:latin typeface="+mj-ea"/>
                <a:ea typeface="+mj-ea"/>
              </a:defRPr>
            </a:lvl3pPr>
            <a:lvl4pPr marL="1600200" indent="-228600" algn="just" hangingPunct="0">
              <a:lnSpc>
                <a:spcPct val="150000"/>
              </a:lnSpc>
              <a:spcAft>
                <a:spcPts val="0"/>
              </a:spcAft>
              <a:buFont typeface="Wingdings"/>
              <a:buChar char=""/>
              <a:tabLst>
                <a:tab pos="1828800" algn="l"/>
              </a:tabLst>
              <a:defRPr/>
            </a:lvl4pPr>
            <a:lvl5pPr marL="2057400" indent="-228600" algn="just" hangingPunct="0">
              <a:lnSpc>
                <a:spcPct val="150000"/>
              </a:lnSpc>
              <a:spcAft>
                <a:spcPts val="0"/>
              </a:spcAft>
              <a:buFont typeface="Wingdings"/>
              <a:buChar char=""/>
              <a:tabLst>
                <a:tab pos="2286000" algn="l"/>
              </a:tabLst>
              <a:defRPr/>
            </a:lvl5pPr>
          </a:lstStyle>
          <a:p>
            <a:pPr marL="342900" indent="-342900">
              <a:buFont typeface="Arial" panose="020B0604020202020204" pitchFamily="34" charset="0"/>
              <a:buChar char="►"/>
            </a:pPr>
            <a:r>
              <a:rPr lang="zh-TW" altLang="en-US" dirty="0"/>
              <a:t>第一層（微軟正黑體 </a:t>
            </a:r>
            <a:r>
              <a:rPr lang="en-US" altLang="zh-TW" dirty="0"/>
              <a:t>21</a:t>
            </a:r>
            <a:r>
              <a:rPr lang="zh-TW" altLang="en-US" dirty="0"/>
              <a:t>）</a:t>
            </a:r>
          </a:p>
          <a:p>
            <a:pPr lvl="1"/>
            <a:r>
              <a:rPr lang="zh-TW" altLang="en-US" sz="1800" dirty="0"/>
              <a:t>第二層（微軟正黑體 </a:t>
            </a:r>
            <a:r>
              <a:rPr lang="en-US" altLang="zh-TW" sz="1800" dirty="0"/>
              <a:t>1</a:t>
            </a:r>
            <a:r>
              <a:rPr lang="en-US" altLang="zh-CN" sz="1800" dirty="0"/>
              <a:t>8</a:t>
            </a:r>
            <a:r>
              <a:rPr lang="zh-TW" altLang="en-US" sz="1800" dirty="0"/>
              <a:t>）</a:t>
            </a:r>
          </a:p>
          <a:p>
            <a:pPr lvl="2" algn="just" hangingPunct="0"/>
            <a:r>
              <a:rPr lang="zh-TW" altLang="en-US" sz="1800" dirty="0"/>
              <a:t>第三層（微軟正黑體 </a:t>
            </a:r>
            <a:r>
              <a:rPr lang="en-US" altLang="zh-TW" sz="1800" dirty="0"/>
              <a:t>1</a:t>
            </a:r>
            <a:r>
              <a:rPr lang="en-US" altLang="zh-CN" sz="1800" dirty="0"/>
              <a:t>8</a:t>
            </a:r>
            <a:r>
              <a:rPr lang="zh-TW" altLang="en-US" sz="1800" dirty="0"/>
              <a:t>）</a:t>
            </a:r>
          </a:p>
          <a:p>
            <a:pPr lvl="3"/>
            <a:r>
              <a:rPr lang="zh-TW" altLang="en-US" dirty="0"/>
              <a:t>第四層（微軟正黑體 </a:t>
            </a:r>
            <a:r>
              <a:rPr lang="en-US" altLang="zh-TW" dirty="0"/>
              <a:t>16</a:t>
            </a:r>
            <a:r>
              <a:rPr lang="zh-TW" altLang="en-US" dirty="0"/>
              <a:t>）</a:t>
            </a:r>
          </a:p>
          <a:p>
            <a:pPr lvl="4"/>
            <a:r>
              <a:rPr lang="zh-TW" altLang="en-US" dirty="0"/>
              <a:t>第五層（微軟正黑體 </a:t>
            </a:r>
            <a:r>
              <a:rPr lang="en-US" altLang="zh-TW" dirty="0"/>
              <a:t>16</a:t>
            </a:r>
            <a:r>
              <a:rPr lang="zh-TW" altLang="en-US" dirty="0"/>
              <a:t>）</a:t>
            </a:r>
            <a:endParaRPr lang="en-US" altLang="zh-TW" dirty="0"/>
          </a:p>
          <a:p>
            <a:pPr marL="1474788" lvl="4" indent="0">
              <a:buNone/>
            </a:pPr>
            <a:endParaRPr lang="en-US" altLang="zh-TW" dirty="0"/>
          </a:p>
          <a:p>
            <a:pPr marL="1474788" lvl="4" indent="0">
              <a:buNone/>
            </a:pPr>
            <a:r>
              <a:rPr lang="en-US" altLang="zh-TW" dirty="0"/>
              <a:t>* </a:t>
            </a:r>
            <a:r>
              <a:rPr lang="zh-TW" altLang="en-US" dirty="0"/>
              <a:t>行距為</a:t>
            </a:r>
            <a:r>
              <a:rPr lang="en-US" altLang="zh-TW" dirty="0"/>
              <a:t>1.5</a:t>
            </a:r>
            <a:r>
              <a:rPr lang="zh-CN" altLang="en-US" dirty="0"/>
              <a:t>倍</a:t>
            </a:r>
            <a:endParaRPr lang="en-US" altLang="zh-TW" dirty="0"/>
          </a:p>
          <a:p>
            <a:pPr marL="0" indent="0">
              <a:buNone/>
            </a:pPr>
            <a:endParaRPr lang="en-US" altLang="zh-TW" dirty="0"/>
          </a:p>
          <a:p>
            <a:pPr marL="0" indent="0">
              <a:buNone/>
            </a:pPr>
            <a:endParaRPr lang="zh-CN" altLang="en-US" dirty="0"/>
          </a:p>
        </p:txBody>
      </p:sp>
      <p:sp>
        <p:nvSpPr>
          <p:cNvPr id="4" name="Title 1"/>
          <p:cNvSpPr>
            <a:spLocks noGrp="1"/>
          </p:cNvSpPr>
          <p:nvPr>
            <p:ph type="title" hasCustomPrompt="1"/>
          </p:nvPr>
        </p:nvSpPr>
        <p:spPr>
          <a:xfrm>
            <a:off x="789991" y="422736"/>
            <a:ext cx="7296000" cy="540000"/>
          </a:xfrm>
        </p:spPr>
        <p:txBody>
          <a:bodyPr anchor="t">
            <a:normAutofit/>
          </a:bodyPr>
          <a:lstStyle>
            <a:lvl1pPr marL="0" marR="0" indent="0" algn="l" defTabSz="914400" rtl="0" eaLnBrk="1" fontAlgn="auto" latinLnBrk="0" hangingPunct="1">
              <a:lnSpc>
                <a:spcPct val="100000"/>
              </a:lnSpc>
              <a:spcBef>
                <a:spcPct val="0"/>
              </a:spcBef>
              <a:spcAft>
                <a:spcPts val="0"/>
              </a:spcAft>
              <a:buClrTx/>
              <a:buSzTx/>
              <a:buFontTx/>
              <a:buNone/>
              <a:tabLst/>
              <a:defRPr lang="en-US" sz="2700" b="0" kern="1200" dirty="0">
                <a:solidFill>
                  <a:srgbClr val="B50029"/>
                </a:solidFill>
                <a:latin typeface="微軟正黑體" pitchFamily="34" charset="-120"/>
                <a:ea typeface="微軟正黑體" pitchFamily="34" charset="-120"/>
                <a:cs typeface="Arial" charset="0"/>
              </a:defRPr>
            </a:lvl1pPr>
          </a:lstStyle>
          <a:p>
            <a:pPr eaLnBrk="1" hangingPunct="1">
              <a:spcBef>
                <a:spcPct val="0"/>
              </a:spcBef>
            </a:pPr>
            <a:r>
              <a:rPr lang="zh-CN" altLang="en-US" dirty="0"/>
              <a:t>內頁</a:t>
            </a:r>
            <a:r>
              <a:rPr lang="zh-TW" altLang="en-US" dirty="0"/>
              <a:t>標題（微軟正黑體 </a:t>
            </a:r>
            <a:r>
              <a:rPr lang="en-US" altLang="zh-TW" dirty="0"/>
              <a:t>27</a:t>
            </a:r>
            <a:r>
              <a:rPr lang="zh-TW" altLang="en-US" dirty="0"/>
              <a:t>）</a:t>
            </a:r>
            <a:endParaRPr lang="en-US" dirty="0"/>
          </a:p>
        </p:txBody>
      </p:sp>
    </p:spTree>
    <p:extLst>
      <p:ext uri="{BB962C8B-B14F-4D97-AF65-F5344CB8AC3E}">
        <p14:creationId xmlns:p14="http://schemas.microsoft.com/office/powerpoint/2010/main" val="21048512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ivider Slide">
    <p:spTree>
      <p:nvGrpSpPr>
        <p:cNvPr id="1" name=""/>
        <p:cNvGrpSpPr/>
        <p:nvPr/>
      </p:nvGrpSpPr>
      <p:grpSpPr>
        <a:xfrm>
          <a:off x="0" y="0"/>
          <a:ext cx="0" cy="0"/>
          <a:chOff x="0" y="0"/>
          <a:chExt cx="0" cy="0"/>
        </a:xfrm>
      </p:grpSpPr>
      <p:pic>
        <p:nvPicPr>
          <p:cNvPr id="8" name="Pictur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r="36067"/>
          <a:stretch/>
        </p:blipFill>
        <p:spPr>
          <a:xfrm>
            <a:off x="9900143" y="184341"/>
            <a:ext cx="1953190" cy="470576"/>
          </a:xfrm>
          <a:prstGeom prst="rect">
            <a:avLst/>
          </a:prstGeom>
        </p:spPr>
      </p:pic>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4281"/>
            <a:ext cx="12192000" cy="6849438"/>
          </a:xfrm>
          <a:prstGeom prst="rect">
            <a:avLst/>
          </a:prstGeom>
        </p:spPr>
      </p:pic>
      <p:sp>
        <p:nvSpPr>
          <p:cNvPr id="6" name="矩形 5"/>
          <p:cNvSpPr/>
          <p:nvPr userDrawn="1"/>
        </p:nvSpPr>
        <p:spPr>
          <a:xfrm>
            <a:off x="7679315" y="195706"/>
            <a:ext cx="4258491" cy="9879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Title 1"/>
          <p:cNvSpPr>
            <a:spLocks noGrp="1"/>
          </p:cNvSpPr>
          <p:nvPr>
            <p:ph type="ctrTitle" hasCustomPrompt="1"/>
          </p:nvPr>
        </p:nvSpPr>
        <p:spPr>
          <a:xfrm>
            <a:off x="1416417" y="2823084"/>
            <a:ext cx="6384000" cy="1205992"/>
          </a:xfrm>
        </p:spPr>
        <p:txBody>
          <a:bodyPr anchor="t">
            <a:normAutofit/>
          </a:bodyPr>
          <a:lstStyle>
            <a:lvl1pPr marL="0" marR="0" indent="0" algn="l" defTabSz="914400" rtl="0" eaLnBrk="1" fontAlgn="auto" latinLnBrk="0" hangingPunct="1">
              <a:lnSpc>
                <a:spcPts val="4000"/>
              </a:lnSpc>
              <a:spcBef>
                <a:spcPct val="0"/>
              </a:spcBef>
              <a:spcAft>
                <a:spcPts val="0"/>
              </a:spcAft>
              <a:buClrTx/>
              <a:buSzTx/>
              <a:buFontTx/>
              <a:buNone/>
              <a:tabLst/>
              <a:defRPr lang="en-US" sz="3000" b="0" kern="1200" baseline="0">
                <a:solidFill>
                  <a:srgbClr val="B50029"/>
                </a:solidFill>
                <a:latin typeface="微軟正黑體" pitchFamily="34" charset="-120"/>
                <a:ea typeface="微軟正黑體" pitchFamily="34" charset="-120"/>
                <a:cs typeface="Arial" charset="0"/>
              </a:defRPr>
            </a:lvl1pPr>
          </a:lstStyle>
          <a:p>
            <a:pPr eaLnBrk="1" hangingPunct="1">
              <a:lnSpc>
                <a:spcPts val="4000"/>
              </a:lnSpc>
              <a:spcBef>
                <a:spcPct val="0"/>
              </a:spcBef>
              <a:defRPr/>
            </a:pPr>
            <a:r>
              <a:rPr lang="zh-CN" altLang="en-US" dirty="0"/>
              <a:t>分頁標題（微軟正黑體</a:t>
            </a:r>
            <a:r>
              <a:rPr lang="en-US" altLang="zh-CN" dirty="0"/>
              <a:t>30</a:t>
            </a:r>
            <a:r>
              <a:rPr lang="zh-CN" altLang="en-US" dirty="0"/>
              <a:t>）</a:t>
            </a:r>
            <a:endParaRPr lang="en-US" dirty="0"/>
          </a:p>
        </p:txBody>
      </p:sp>
      <p:pic>
        <p:nvPicPr>
          <p:cNvPr id="10" name="Pictur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r="36067"/>
          <a:stretch/>
        </p:blipFill>
        <p:spPr>
          <a:xfrm>
            <a:off x="9486512" y="216765"/>
            <a:ext cx="2273310" cy="548432"/>
          </a:xfrm>
          <a:prstGeom prst="rect">
            <a:avLst/>
          </a:prstGeom>
        </p:spPr>
      </p:pic>
    </p:spTree>
    <p:extLst>
      <p:ext uri="{BB962C8B-B14F-4D97-AF65-F5344CB8AC3E}">
        <p14:creationId xmlns:p14="http://schemas.microsoft.com/office/powerpoint/2010/main" val="2303007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927527" y="151536"/>
            <a:ext cx="10489047" cy="623455"/>
          </a:xfrm>
        </p:spPr>
        <p:txBody>
          <a:bodyPr/>
          <a:lstStyle/>
          <a:p>
            <a:r>
              <a:rPr lang="zh-CN" altLang="en-US"/>
              <a:t>单击此处编辑母版标题样式</a:t>
            </a:r>
          </a:p>
        </p:txBody>
      </p:sp>
      <p:sp>
        <p:nvSpPr>
          <p:cNvPr id="3" name="内容占位符 2"/>
          <p:cNvSpPr>
            <a:spLocks noGrp="1"/>
          </p:cNvSpPr>
          <p:nvPr>
            <p:ph idx="1"/>
          </p:nvPr>
        </p:nvSpPr>
        <p:spPr>
          <a:xfrm>
            <a:off x="927484" y="1528332"/>
            <a:ext cx="10452485" cy="4482523"/>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PAGE NUMBER"/>
          <p:cNvSpPr>
            <a:spLocks noGrp="1" noChangeArrowheads="1"/>
          </p:cNvSpPr>
          <p:nvPr>
            <p:ph type="sldNum" sz="quarter" idx="10"/>
            <p:custDataLst>
              <p:tags r:id="rId1"/>
            </p:custDataLst>
          </p:nvPr>
        </p:nvSpPr>
        <p:spPr>
          <a:xfrm>
            <a:off x="11267018" y="6234114"/>
            <a:ext cx="501649" cy="346075"/>
          </a:xfrm>
          <a:prstGeom prst="rect">
            <a:avLst/>
          </a:prstGeom>
          <a:ln/>
        </p:spPr>
        <p:txBody>
          <a:bodyPr/>
          <a:lstStyle>
            <a:lvl1pPr>
              <a:defRPr/>
            </a:lvl1pPr>
          </a:lstStyle>
          <a:p>
            <a:pPr>
              <a:defRPr/>
            </a:pPr>
            <a:fld id="{61E2E40E-3452-46D9-AA3E-9FF5C406F768}" type="slidenum">
              <a:rPr lang="zh-TW" altLang="en-US"/>
              <a:pPr>
                <a:defRPr/>
              </a:pPr>
              <a:t>‹#›</a:t>
            </a:fld>
            <a:endParaRPr lang="en-US" altLang="zh-TW" dirty="0"/>
          </a:p>
        </p:txBody>
      </p:sp>
    </p:spTree>
    <p:extLst>
      <p:ext uri="{BB962C8B-B14F-4D97-AF65-F5344CB8AC3E}">
        <p14:creationId xmlns:p14="http://schemas.microsoft.com/office/powerpoint/2010/main" val="122555391"/>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cSld name="空白">
    <p:spTree>
      <p:nvGrpSpPr>
        <p:cNvPr id="1" name=""/>
        <p:cNvGrpSpPr/>
        <p:nvPr/>
      </p:nvGrpSpPr>
      <p:grpSpPr>
        <a:xfrm>
          <a:off x="0" y="0"/>
          <a:ext cx="0" cy="0"/>
          <a:chOff x="0" y="0"/>
          <a:chExt cx="0" cy="0"/>
        </a:xfrm>
      </p:grpSpPr>
      <p:sp>
        <p:nvSpPr>
          <p:cNvPr id="2" name="PAGE NUMBER"/>
          <p:cNvSpPr>
            <a:spLocks noGrp="1" noChangeArrowheads="1"/>
          </p:cNvSpPr>
          <p:nvPr>
            <p:ph type="sldNum" sz="quarter" idx="10"/>
            <p:custDataLst>
              <p:tags r:id="rId1"/>
            </p:custDataLst>
          </p:nvPr>
        </p:nvSpPr>
        <p:spPr>
          <a:xfrm>
            <a:off x="11267018" y="6234114"/>
            <a:ext cx="501649" cy="346075"/>
          </a:xfrm>
          <a:prstGeom prst="rect">
            <a:avLst/>
          </a:prstGeom>
          <a:ln/>
        </p:spPr>
        <p:txBody>
          <a:bodyPr/>
          <a:lstStyle>
            <a:lvl1pPr>
              <a:defRPr/>
            </a:lvl1pPr>
          </a:lstStyle>
          <a:p>
            <a:pPr>
              <a:defRPr/>
            </a:pPr>
            <a:fld id="{FBEBD4B7-6D90-40B4-BDC6-720834507C7E}" type="slidenum">
              <a:rPr lang="zh-TW" altLang="en-US"/>
              <a:pPr>
                <a:defRPr/>
              </a:pPr>
              <a:t>‹#›</a:t>
            </a:fld>
            <a:endParaRPr lang="en-US" altLang="zh-TW" dirty="0"/>
          </a:p>
        </p:txBody>
      </p:sp>
    </p:spTree>
    <p:extLst>
      <p:ext uri="{BB962C8B-B14F-4D97-AF65-F5344CB8AC3E}">
        <p14:creationId xmlns:p14="http://schemas.microsoft.com/office/powerpoint/2010/main" val="776720620"/>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0" y="4281"/>
            <a:ext cx="12192000" cy="6849438"/>
          </a:xfrm>
          <a:prstGeom prst="rect">
            <a:avLst/>
          </a:prstGeom>
        </p:spPr>
      </p:pic>
      <p:sp>
        <p:nvSpPr>
          <p:cNvPr id="2" name="Title Placeholder 1"/>
          <p:cNvSpPr>
            <a:spLocks noGrp="1"/>
          </p:cNvSpPr>
          <p:nvPr>
            <p:ph type="title"/>
          </p:nvPr>
        </p:nvSpPr>
        <p:spPr>
          <a:xfrm>
            <a:off x="787063" y="107353"/>
            <a:ext cx="10972800" cy="1143000"/>
          </a:xfrm>
          <a:prstGeom prst="rect">
            <a:avLst/>
          </a:prstGeom>
        </p:spPr>
        <p:txBody>
          <a:bodyPr vert="horz" lIns="91440" tIns="45720" rIns="91440" bIns="45720" rtlCol="0" anchor="ctr">
            <a:normAutofit/>
          </a:bodyPr>
          <a:lstStyle/>
          <a:p>
            <a:r>
              <a:rPr lang="zh-CN" altLang="en-US" dirty="0"/>
              <a:t>內頁</a:t>
            </a:r>
            <a:r>
              <a:rPr lang="zh-TW" altLang="en-US" dirty="0"/>
              <a:t>標題（微軟正黑體 </a:t>
            </a:r>
            <a:r>
              <a:rPr lang="en-US" altLang="zh-TW" dirty="0"/>
              <a:t>27</a:t>
            </a:r>
            <a:r>
              <a:rPr lang="zh-TW" altLang="en-US" dirty="0"/>
              <a:t>）</a:t>
            </a:r>
            <a:endParaRPr lang="en-US" dirty="0"/>
          </a:p>
        </p:txBody>
      </p:sp>
      <p:sp>
        <p:nvSpPr>
          <p:cNvPr id="3" name="Text Placeholder 2"/>
          <p:cNvSpPr>
            <a:spLocks noGrp="1"/>
          </p:cNvSpPr>
          <p:nvPr>
            <p:ph type="body" idx="1"/>
          </p:nvPr>
        </p:nvSpPr>
        <p:spPr>
          <a:xfrm>
            <a:off x="447226" y="1066176"/>
            <a:ext cx="11354249" cy="5312199"/>
          </a:xfrm>
          <a:prstGeom prst="rect">
            <a:avLst/>
          </a:prstGeom>
        </p:spPr>
        <p:txBody>
          <a:bodyPr vert="horz" lIns="91440" tIns="45720" rIns="91440" bIns="45720" rtlCol="0">
            <a:normAutofit/>
          </a:bodyPr>
          <a:lstStyle/>
          <a:p>
            <a:r>
              <a:rPr lang="zh-TW" altLang="en-US" dirty="0"/>
              <a:t>第一層（微軟正黑體 </a:t>
            </a:r>
            <a:r>
              <a:rPr lang="en-US" altLang="zh-TW" dirty="0"/>
              <a:t>21</a:t>
            </a:r>
            <a:r>
              <a:rPr lang="zh-TW" altLang="en-US" dirty="0"/>
              <a:t>）</a:t>
            </a:r>
          </a:p>
          <a:p>
            <a:pPr lvl="1"/>
            <a:r>
              <a:rPr lang="zh-TW" altLang="en-US" dirty="0"/>
              <a:t>第二層（微軟正黑體 </a:t>
            </a:r>
            <a:r>
              <a:rPr lang="en-US" altLang="zh-TW" dirty="0"/>
              <a:t>1</a:t>
            </a:r>
            <a:r>
              <a:rPr lang="en-US" altLang="zh-CN" dirty="0"/>
              <a:t>8</a:t>
            </a:r>
            <a:r>
              <a:rPr lang="zh-TW" altLang="en-US" dirty="0"/>
              <a:t>）</a:t>
            </a:r>
          </a:p>
          <a:p>
            <a:pPr lvl="2"/>
            <a:r>
              <a:rPr lang="zh-TW" altLang="en-US" dirty="0"/>
              <a:t>第三層（微軟正黑體 </a:t>
            </a:r>
            <a:r>
              <a:rPr lang="en-US" altLang="zh-TW" dirty="0"/>
              <a:t>1</a:t>
            </a:r>
            <a:r>
              <a:rPr lang="en-US" altLang="zh-CN" dirty="0"/>
              <a:t>8</a:t>
            </a:r>
            <a:r>
              <a:rPr lang="zh-TW" altLang="en-US" dirty="0"/>
              <a:t>）</a:t>
            </a:r>
          </a:p>
          <a:p>
            <a:pPr lvl="3"/>
            <a:r>
              <a:rPr lang="zh-TW" altLang="en-US" dirty="0"/>
              <a:t>第四層（微軟正黑體 </a:t>
            </a:r>
            <a:r>
              <a:rPr lang="en-US" altLang="zh-TW" dirty="0"/>
              <a:t>16</a:t>
            </a:r>
            <a:r>
              <a:rPr lang="zh-TW" altLang="en-US" dirty="0"/>
              <a:t>）</a:t>
            </a:r>
          </a:p>
          <a:p>
            <a:pPr lvl="4"/>
            <a:r>
              <a:rPr lang="zh-TW" altLang="en-US" dirty="0"/>
              <a:t>第五層（微軟正黑體 </a:t>
            </a:r>
            <a:r>
              <a:rPr lang="en-US" altLang="zh-TW" dirty="0"/>
              <a:t>16</a:t>
            </a:r>
            <a:r>
              <a:rPr lang="zh-TW" altLang="en-US" dirty="0"/>
              <a:t>）</a:t>
            </a:r>
            <a:endParaRPr lang="en-US" altLang="zh-HK" dirty="0"/>
          </a:p>
        </p:txBody>
      </p:sp>
      <p:sp>
        <p:nvSpPr>
          <p:cNvPr id="10" name="Slide Number Placeholder 6"/>
          <p:cNvSpPr txBox="1">
            <a:spLocks/>
          </p:cNvSpPr>
          <p:nvPr userDrawn="1"/>
        </p:nvSpPr>
        <p:spPr>
          <a:xfrm>
            <a:off x="11262329" y="6408929"/>
            <a:ext cx="914963" cy="376479"/>
          </a:xfrm>
          <a:prstGeom prst="rect">
            <a:avLst/>
          </a:prstGeom>
        </p:spPr>
        <p:txBody>
          <a:bodyPr vert="horz" lIns="91440" tIns="45720" rIns="91440" bIns="45720" rtlCol="0" anchor="ctr"/>
          <a:lstStyle>
            <a:defPPr>
              <a:defRPr lang="en-US"/>
            </a:defPPr>
            <a:lvl1pPr algn="ctr" rtl="0" fontAlgn="base">
              <a:spcBef>
                <a:spcPct val="0"/>
              </a:spcBef>
              <a:spcAft>
                <a:spcPct val="0"/>
              </a:spcAft>
              <a:defRPr lang="en-US" sz="1100" kern="1200" smtClean="0">
                <a:solidFill>
                  <a:schemeClr val="tx1"/>
                </a:solidFill>
                <a:latin typeface="Calibri" pitchFamily="34" charset="0"/>
                <a:ea typeface="微軟正黑體" pitchFamily="34" charset="-120"/>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fld id="{D69753B0-3052-4DF0-AEF6-E5DE2C6D512B}" type="slidenum">
              <a:rPr lang="en-US" altLang="zh-TW" sz="1100" smtClean="0"/>
              <a:pPr/>
              <a:t>‹#›</a:t>
            </a:fld>
            <a:endParaRPr lang="zh-TW" altLang="en-US" sz="1100" dirty="0"/>
          </a:p>
        </p:txBody>
      </p:sp>
      <p:pic>
        <p:nvPicPr>
          <p:cNvPr id="8" name="Picture 10"/>
          <p:cNvPicPr>
            <a:picLocks noChangeAspect="1"/>
          </p:cNvPicPr>
          <p:nvPr userDrawn="1"/>
        </p:nvPicPr>
        <p:blipFill rotWithShape="1">
          <a:blip r:embed="rId10" cstate="print">
            <a:extLst>
              <a:ext uri="{28A0092B-C50C-407E-A947-70E740481C1C}">
                <a14:useLocalDpi xmlns:a14="http://schemas.microsoft.com/office/drawing/2010/main" val="0"/>
              </a:ext>
            </a:extLst>
          </a:blip>
          <a:srcRect r="36067"/>
          <a:stretch/>
        </p:blipFill>
        <p:spPr>
          <a:xfrm>
            <a:off x="9917910" y="216766"/>
            <a:ext cx="1953190" cy="470576"/>
          </a:xfrm>
          <a:prstGeom prst="rect">
            <a:avLst/>
          </a:prstGeom>
        </p:spPr>
      </p:pic>
    </p:spTree>
    <p:extLst>
      <p:ext uri="{BB962C8B-B14F-4D97-AF65-F5344CB8AC3E}">
        <p14:creationId xmlns:p14="http://schemas.microsoft.com/office/powerpoint/2010/main" val="2337688970"/>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73" r:id="rId3"/>
    <p:sldLayoutId id="2147483664" r:id="rId4"/>
    <p:sldLayoutId id="2147483671" r:id="rId5"/>
    <p:sldLayoutId id="2147483674" r:id="rId6"/>
    <p:sldLayoutId id="2147483675" r:id="rId7"/>
  </p:sldLayoutIdLst>
  <p:txStyles>
    <p:titleStyle>
      <a:lvl1pPr algn="l" defTabSz="914400" rtl="0" eaLnBrk="1" latinLnBrk="0" hangingPunct="1">
        <a:spcBef>
          <a:spcPct val="0"/>
        </a:spcBef>
        <a:buNone/>
        <a:defRPr sz="2700" kern="1200">
          <a:solidFill>
            <a:schemeClr val="tx1"/>
          </a:solidFill>
          <a:latin typeface="微軟正黑體" panose="020B0604030504040204" pitchFamily="34" charset="-120"/>
          <a:ea typeface="微軟正黑體" panose="020B0604030504040204" pitchFamily="34" charset="-120"/>
          <a:cs typeface="+mj-cs"/>
        </a:defRPr>
      </a:lvl1pPr>
    </p:titleStyle>
    <p:bodyStyle>
      <a:lvl1pPr marL="342900" indent="-342900" algn="l" defTabSz="914400" rtl="0" eaLnBrk="1" latinLnBrk="0" hangingPunct="1">
        <a:lnSpc>
          <a:spcPct val="150000"/>
        </a:lnSpc>
        <a:spcBef>
          <a:spcPct val="20000"/>
        </a:spcBef>
        <a:buClr>
          <a:srgbClr val="B50029"/>
        </a:buClr>
        <a:buFont typeface="Arial" panose="020B0604020202020204" pitchFamily="34" charset="0"/>
        <a:buChar char="►"/>
        <a:defRPr sz="2100" kern="1200">
          <a:solidFill>
            <a:schemeClr val="tx1"/>
          </a:solidFill>
          <a:latin typeface="微軟正黑體" panose="020B0604030504040204" pitchFamily="34" charset="-120"/>
          <a:ea typeface="微軟正黑體" panose="020B0604030504040204" pitchFamily="34" charset="-120"/>
          <a:cs typeface="+mn-cs"/>
        </a:defRPr>
      </a:lvl1pPr>
      <a:lvl2pPr marL="720725" indent="-285750" algn="l" defTabSz="914400" rtl="0" eaLnBrk="1" latinLnBrk="0" hangingPunct="1">
        <a:lnSpc>
          <a:spcPct val="150000"/>
        </a:lnSpc>
        <a:spcBef>
          <a:spcPct val="20000"/>
        </a:spcBef>
        <a:buClr>
          <a:srgbClr val="B50029"/>
        </a:buClr>
        <a:buFont typeface="Wingdings" panose="05000000000000000000" pitchFamily="2" charset="2"/>
        <a:buChar char="l"/>
        <a:defRPr sz="1800" kern="1200">
          <a:solidFill>
            <a:schemeClr val="tx1"/>
          </a:solidFill>
          <a:latin typeface="微軟正黑體" panose="020B0604030504040204" pitchFamily="34" charset="-120"/>
          <a:ea typeface="微軟正黑體" panose="020B0604030504040204" pitchFamily="34" charset="-120"/>
          <a:cs typeface="+mn-cs"/>
        </a:defRPr>
      </a:lvl2pPr>
      <a:lvl3pPr marL="1079500" indent="-228600" algn="l" defTabSz="914400" rtl="0" eaLnBrk="1" latinLnBrk="0" hangingPunct="1">
        <a:lnSpc>
          <a:spcPct val="150000"/>
        </a:lnSpc>
        <a:spcBef>
          <a:spcPct val="20000"/>
        </a:spcBef>
        <a:buClr>
          <a:srgbClr val="B50029"/>
        </a:buClr>
        <a:buFont typeface="Wingdings" panose="05000000000000000000" pitchFamily="2" charset="2"/>
        <a:buChar char="l"/>
        <a:defRPr sz="1800" kern="1200">
          <a:solidFill>
            <a:schemeClr val="tx1"/>
          </a:solidFill>
          <a:latin typeface="微軟正黑體" panose="020B0604030504040204" pitchFamily="34" charset="-120"/>
          <a:ea typeface="微軟正黑體" panose="020B0604030504040204" pitchFamily="34" charset="-120"/>
          <a:cs typeface="+mn-cs"/>
        </a:defRPr>
      </a:lvl3pPr>
      <a:lvl4pPr marL="1427163" indent="-228600" algn="l" defTabSz="914400" rtl="0" eaLnBrk="1" latinLnBrk="0" hangingPunct="1">
        <a:lnSpc>
          <a:spcPct val="150000"/>
        </a:lnSpc>
        <a:spcBef>
          <a:spcPct val="20000"/>
        </a:spcBef>
        <a:buClr>
          <a:srgbClr val="B50029"/>
        </a:buClr>
        <a:buFont typeface="Wingdings" panose="05000000000000000000" pitchFamily="2" charset="2"/>
        <a:buChar char="l"/>
        <a:defRPr sz="1600" kern="1200">
          <a:solidFill>
            <a:schemeClr val="tx1"/>
          </a:solidFill>
          <a:latin typeface="微軟正黑體" panose="020B0604030504040204" pitchFamily="34" charset="-120"/>
          <a:ea typeface="微軟正黑體" panose="020B0604030504040204" pitchFamily="34" charset="-120"/>
          <a:cs typeface="+mn-cs"/>
        </a:defRPr>
      </a:lvl4pPr>
      <a:lvl5pPr marL="1703388" indent="-228600" algn="l" defTabSz="914400" rtl="0" eaLnBrk="1" latinLnBrk="0" hangingPunct="1">
        <a:lnSpc>
          <a:spcPct val="150000"/>
        </a:lnSpc>
        <a:spcBef>
          <a:spcPct val="20000"/>
        </a:spcBef>
        <a:buClr>
          <a:srgbClr val="B50029"/>
        </a:buClr>
        <a:buFont typeface="Wingdings" panose="05000000000000000000" pitchFamily="2" charset="2"/>
        <a:buChar char="l"/>
        <a:defRPr sz="16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172394" y="3338423"/>
            <a:ext cx="8163262" cy="3036248"/>
          </a:xfrm>
        </p:spPr>
        <p:txBody>
          <a:bodyPr>
            <a:noAutofit/>
          </a:bodyPr>
          <a:lstStyle/>
          <a:p>
            <a:pPr algn="ctr">
              <a:lnSpc>
                <a:spcPts val="3100"/>
              </a:lnSpc>
              <a:spcBef>
                <a:spcPts val="600"/>
              </a:spcBef>
              <a:spcAft>
                <a:spcPts val="600"/>
              </a:spcAft>
            </a:pPr>
            <a:endParaRPr lang="en-US" altLang="zh-TW" sz="3600" b="1" dirty="0">
              <a:solidFill>
                <a:srgbClr val="800080"/>
              </a:solidFill>
            </a:endParaRPr>
          </a:p>
          <a:p>
            <a:pPr algn="ctr">
              <a:lnSpc>
                <a:spcPts val="3100"/>
              </a:lnSpc>
              <a:spcBef>
                <a:spcPts val="600"/>
              </a:spcBef>
              <a:spcAft>
                <a:spcPts val="600"/>
              </a:spcAft>
            </a:pPr>
            <a:r>
              <a:rPr lang="zh-TW" altLang="en-US" sz="3600" b="1" dirty="0">
                <a:solidFill>
                  <a:srgbClr val="800080"/>
                </a:solidFill>
                <a:latin typeface="標楷體" panose="03000509000000000000" pitchFamily="65" charset="-120"/>
                <a:ea typeface="標楷體" panose="03000509000000000000" pitchFamily="65" charset="-120"/>
              </a:rPr>
              <a:t>王春新  博士</a:t>
            </a:r>
            <a:endParaRPr lang="en-US" altLang="zh-TW" sz="3600" b="1" dirty="0">
              <a:solidFill>
                <a:srgbClr val="800080"/>
              </a:solidFill>
              <a:latin typeface="標楷體" panose="03000509000000000000" pitchFamily="65" charset="-120"/>
              <a:ea typeface="標楷體" panose="03000509000000000000" pitchFamily="65" charset="-120"/>
            </a:endParaRPr>
          </a:p>
          <a:p>
            <a:pPr algn="ctr">
              <a:lnSpc>
                <a:spcPts val="3100"/>
              </a:lnSpc>
              <a:spcBef>
                <a:spcPts val="600"/>
              </a:spcBef>
              <a:spcAft>
                <a:spcPts val="600"/>
              </a:spcAft>
            </a:pPr>
            <a:r>
              <a:rPr lang="zh-TW" altLang="en-US" sz="3200" b="1" dirty="0">
                <a:solidFill>
                  <a:srgbClr val="0105B3"/>
                </a:solidFill>
                <a:latin typeface="標楷體" panose="03000509000000000000" pitchFamily="65" charset="-120"/>
                <a:ea typeface="標楷體" panose="03000509000000000000" pitchFamily="65" charset="-120"/>
              </a:rPr>
              <a:t>中銀香港經濟與政策研究主管</a:t>
            </a:r>
            <a:endParaRPr lang="en-US" altLang="zh-TW" sz="3200" b="1" dirty="0">
              <a:solidFill>
                <a:srgbClr val="0105B3"/>
              </a:solidFill>
              <a:latin typeface="標楷體" panose="03000509000000000000" pitchFamily="65" charset="-120"/>
              <a:ea typeface="標楷體" panose="03000509000000000000" pitchFamily="65" charset="-120"/>
            </a:endParaRPr>
          </a:p>
          <a:p>
            <a:pPr algn="ctr">
              <a:lnSpc>
                <a:spcPts val="3100"/>
              </a:lnSpc>
              <a:spcBef>
                <a:spcPts val="600"/>
              </a:spcBef>
              <a:spcAft>
                <a:spcPts val="600"/>
              </a:spcAft>
            </a:pPr>
            <a:r>
              <a:rPr lang="zh-TW" altLang="en-US" sz="3200" b="1" dirty="0">
                <a:solidFill>
                  <a:srgbClr val="0105B3"/>
                </a:solidFill>
                <a:latin typeface="標楷體" panose="03000509000000000000" pitchFamily="65" charset="-120"/>
                <a:ea typeface="標楷體" panose="03000509000000000000" pitchFamily="65" charset="-120"/>
              </a:rPr>
              <a:t>香港中文</a:t>
            </a:r>
            <a:r>
              <a:rPr lang="zh-TW" altLang="en-US" sz="3200" b="1" dirty="0" smtClean="0">
                <a:solidFill>
                  <a:srgbClr val="0105B3"/>
                </a:solidFill>
                <a:latin typeface="標楷體" panose="03000509000000000000" pitchFamily="65" charset="-120"/>
                <a:ea typeface="標楷體" panose="03000509000000000000" pitchFamily="65" charset="-120"/>
              </a:rPr>
              <a:t>大學榮譽研究員</a:t>
            </a:r>
            <a:endParaRPr lang="en-US" altLang="zh-TW" sz="3200" b="1" dirty="0" smtClean="0">
              <a:solidFill>
                <a:srgbClr val="0105B3"/>
              </a:solidFill>
              <a:latin typeface="標楷體" panose="03000509000000000000" pitchFamily="65" charset="-120"/>
              <a:ea typeface="標楷體" panose="03000509000000000000" pitchFamily="65" charset="-120"/>
            </a:endParaRPr>
          </a:p>
          <a:p>
            <a:pPr algn="ctr">
              <a:lnSpc>
                <a:spcPts val="3100"/>
              </a:lnSpc>
              <a:spcBef>
                <a:spcPts val="600"/>
              </a:spcBef>
              <a:spcAft>
                <a:spcPts val="600"/>
              </a:spcAft>
            </a:pPr>
            <a:r>
              <a:rPr lang="zh-TW" altLang="en-US" sz="3200" b="1" dirty="0" smtClean="0">
                <a:solidFill>
                  <a:srgbClr val="006600"/>
                </a:solidFill>
                <a:latin typeface="標楷體" panose="03000509000000000000" pitchFamily="65" charset="-120"/>
                <a:ea typeface="標楷體" panose="03000509000000000000" pitchFamily="65" charset="-120"/>
              </a:rPr>
              <a:t>海絲會 </a:t>
            </a:r>
            <a:r>
              <a:rPr lang="en-US" altLang="zh-TW" sz="3200" b="1" dirty="0" smtClean="0">
                <a:solidFill>
                  <a:srgbClr val="006600"/>
                </a:solidFill>
                <a:latin typeface="標楷體" panose="03000509000000000000" pitchFamily="65" charset="-120"/>
                <a:ea typeface="標楷體" panose="03000509000000000000" pitchFamily="65" charset="-120"/>
              </a:rPr>
              <a:t>2021.03.30</a:t>
            </a:r>
            <a:r>
              <a:rPr lang="zh-TW" altLang="en-US" sz="3200" b="1" dirty="0" smtClean="0">
                <a:solidFill>
                  <a:srgbClr val="006600"/>
                </a:solidFill>
                <a:latin typeface="標楷體" panose="03000509000000000000" pitchFamily="65" charset="-120"/>
                <a:ea typeface="標楷體" panose="03000509000000000000" pitchFamily="65" charset="-120"/>
              </a:rPr>
              <a:t> </a:t>
            </a:r>
            <a:endParaRPr lang="en-US" altLang="zh-TW" sz="3200" b="1" dirty="0">
              <a:solidFill>
                <a:srgbClr val="006600"/>
              </a:solidFill>
              <a:latin typeface="標楷體" panose="03000509000000000000" pitchFamily="65" charset="-120"/>
              <a:ea typeface="標楷體" panose="03000509000000000000" pitchFamily="65" charset="-120"/>
            </a:endParaRPr>
          </a:p>
          <a:p>
            <a:pPr algn="ctr">
              <a:lnSpc>
                <a:spcPts val="3100"/>
              </a:lnSpc>
              <a:spcBef>
                <a:spcPts val="600"/>
              </a:spcBef>
              <a:spcAft>
                <a:spcPts val="600"/>
              </a:spcAft>
            </a:pPr>
            <a:r>
              <a:rPr lang="zh-TW" altLang="en-US" sz="3200" b="1" dirty="0">
                <a:solidFill>
                  <a:srgbClr val="0105B3"/>
                </a:solidFill>
              </a:rPr>
              <a:t> </a:t>
            </a:r>
            <a:endParaRPr lang="en-US" altLang="zh-TW" sz="3200" b="1" dirty="0">
              <a:solidFill>
                <a:srgbClr val="0105B3"/>
              </a:solidFill>
            </a:endParaRPr>
          </a:p>
        </p:txBody>
      </p:sp>
      <p:sp>
        <p:nvSpPr>
          <p:cNvPr id="4" name="Title 3"/>
          <p:cNvSpPr>
            <a:spLocks noGrp="1"/>
          </p:cNvSpPr>
          <p:nvPr>
            <p:ph type="ctrTitle"/>
          </p:nvPr>
        </p:nvSpPr>
        <p:spPr>
          <a:xfrm>
            <a:off x="628651" y="1009291"/>
            <a:ext cx="11306174" cy="1880558"/>
          </a:xfrm>
        </p:spPr>
        <p:txBody>
          <a:bodyPr>
            <a:noAutofit/>
          </a:bodyPr>
          <a:lstStyle/>
          <a:p>
            <a:pPr algn="ctr">
              <a:lnSpc>
                <a:spcPts val="6600"/>
              </a:lnSpc>
              <a:spcBef>
                <a:spcPts val="600"/>
              </a:spcBef>
              <a:spcAft>
                <a:spcPts val="1200"/>
              </a:spcAft>
            </a:pPr>
            <a:r>
              <a:rPr lang="en-US" altLang="zh-TW" sz="4600" dirty="0" smtClean="0">
                <a:solidFill>
                  <a:srgbClr val="B50029"/>
                </a:solidFill>
                <a:latin typeface="標楷體" panose="03000509000000000000" pitchFamily="65" charset="-120"/>
                <a:ea typeface="標楷體" panose="03000509000000000000" pitchFamily="65" charset="-120"/>
              </a:rPr>
              <a:t>『</a:t>
            </a:r>
            <a:r>
              <a:rPr lang="zh-TW" altLang="en-US" sz="4600" dirty="0" smtClean="0">
                <a:solidFill>
                  <a:srgbClr val="B50029"/>
                </a:solidFill>
                <a:latin typeface="標楷體" panose="03000509000000000000" pitchFamily="65" charset="-120"/>
                <a:ea typeface="標楷體" panose="03000509000000000000" pitchFamily="65" charset="-120"/>
              </a:rPr>
              <a:t>區域全面經濟伙伴關係協定</a:t>
            </a:r>
            <a:r>
              <a:rPr lang="en-US" altLang="zh-TW" sz="4600" dirty="0" smtClean="0">
                <a:solidFill>
                  <a:srgbClr val="B50029"/>
                </a:solidFill>
                <a:latin typeface="標楷體" panose="03000509000000000000" pitchFamily="65" charset="-120"/>
                <a:ea typeface="標楷體" panose="03000509000000000000" pitchFamily="65" charset="-120"/>
              </a:rPr>
              <a:t>』</a:t>
            </a:r>
            <a:br>
              <a:rPr lang="en-US" altLang="zh-TW" sz="4600" dirty="0" smtClean="0">
                <a:solidFill>
                  <a:srgbClr val="B50029"/>
                </a:solidFill>
                <a:latin typeface="標楷體" panose="03000509000000000000" pitchFamily="65" charset="-120"/>
                <a:ea typeface="標楷體" panose="03000509000000000000" pitchFamily="65" charset="-120"/>
              </a:rPr>
            </a:br>
            <a:r>
              <a:rPr lang="zh-TW" altLang="en-US" sz="4600" dirty="0" smtClean="0">
                <a:solidFill>
                  <a:srgbClr val="B50029"/>
                </a:solidFill>
                <a:latin typeface="標楷體" panose="03000509000000000000" pitchFamily="65" charset="-120"/>
                <a:ea typeface="標楷體" panose="03000509000000000000" pitchFamily="65" charset="-120"/>
              </a:rPr>
              <a:t>的意義與香港的機遇</a:t>
            </a:r>
            <a:endParaRPr lang="en-US" sz="4600" dirty="0">
              <a:solidFill>
                <a:srgbClr val="B50029"/>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5303860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p:cNvSpPr txBox="1">
            <a:spLocks/>
          </p:cNvSpPr>
          <p:nvPr/>
        </p:nvSpPr>
        <p:spPr>
          <a:xfrm>
            <a:off x="915091" y="1690776"/>
            <a:ext cx="10506287" cy="3640349"/>
          </a:xfrm>
          <a:prstGeom prst="rect">
            <a:avLst/>
          </a:prstGeom>
        </p:spPr>
        <p:txBody>
          <a:bodyPr>
            <a:normAutofit/>
          </a:bodyPr>
          <a:lstStyle>
            <a:lvl1pPr marL="342900" indent="-342900" algn="l" defTabSz="914400" rtl="0" eaLnBrk="1" latinLnBrk="0" hangingPunct="1">
              <a:lnSpc>
                <a:spcPct val="150000"/>
              </a:lnSpc>
              <a:spcBef>
                <a:spcPct val="20000"/>
              </a:spcBef>
              <a:buClr>
                <a:srgbClr val="B50029"/>
              </a:buClr>
              <a:buFont typeface="Arial" panose="020B0604020202020204" pitchFamily="34" charset="0"/>
              <a:buChar char="►"/>
              <a:defRPr sz="2100" kern="1200">
                <a:solidFill>
                  <a:schemeClr val="tx1"/>
                </a:solidFill>
                <a:latin typeface="微軟正黑體" panose="020B0604030504040204" pitchFamily="34" charset="-120"/>
                <a:ea typeface="微軟正黑體" panose="020B0604030504040204" pitchFamily="34" charset="-120"/>
                <a:cs typeface="+mn-cs"/>
              </a:defRPr>
            </a:lvl1pPr>
            <a:lvl2pPr marL="720725" indent="-285750" algn="l" defTabSz="914400" rtl="0" eaLnBrk="1" latinLnBrk="0" hangingPunct="1">
              <a:lnSpc>
                <a:spcPct val="150000"/>
              </a:lnSpc>
              <a:spcBef>
                <a:spcPct val="20000"/>
              </a:spcBef>
              <a:buClr>
                <a:srgbClr val="B50029"/>
              </a:buClr>
              <a:buFont typeface="Wingdings" panose="05000000000000000000" pitchFamily="2" charset="2"/>
              <a:buChar char="l"/>
              <a:defRPr sz="1800" kern="1200">
                <a:solidFill>
                  <a:schemeClr val="tx1"/>
                </a:solidFill>
                <a:latin typeface="微軟正黑體" panose="020B0604030504040204" pitchFamily="34" charset="-120"/>
                <a:ea typeface="微軟正黑體" panose="020B0604030504040204" pitchFamily="34" charset="-120"/>
                <a:cs typeface="+mn-cs"/>
              </a:defRPr>
            </a:lvl2pPr>
            <a:lvl3pPr marL="1079500" indent="-228600" algn="l" defTabSz="914400" rtl="0" eaLnBrk="1" latinLnBrk="0" hangingPunct="1">
              <a:lnSpc>
                <a:spcPct val="150000"/>
              </a:lnSpc>
              <a:spcBef>
                <a:spcPct val="20000"/>
              </a:spcBef>
              <a:buClr>
                <a:srgbClr val="B50029"/>
              </a:buClr>
              <a:buFont typeface="Wingdings" panose="05000000000000000000" pitchFamily="2" charset="2"/>
              <a:buChar char="l"/>
              <a:defRPr sz="1800" kern="1200">
                <a:solidFill>
                  <a:schemeClr val="tx1"/>
                </a:solidFill>
                <a:latin typeface="微軟正黑體" panose="020B0604030504040204" pitchFamily="34" charset="-120"/>
                <a:ea typeface="微軟正黑體" panose="020B0604030504040204" pitchFamily="34" charset="-120"/>
                <a:cs typeface="+mn-cs"/>
              </a:defRPr>
            </a:lvl3pPr>
            <a:lvl4pPr marL="1427163" indent="-228600" algn="l" defTabSz="914400" rtl="0" eaLnBrk="1" latinLnBrk="0" hangingPunct="1">
              <a:lnSpc>
                <a:spcPct val="150000"/>
              </a:lnSpc>
              <a:spcBef>
                <a:spcPct val="20000"/>
              </a:spcBef>
              <a:buClr>
                <a:srgbClr val="B50029"/>
              </a:buClr>
              <a:buFont typeface="Wingdings" panose="05000000000000000000" pitchFamily="2" charset="2"/>
              <a:buChar char="l"/>
              <a:defRPr sz="1600" kern="1200">
                <a:solidFill>
                  <a:schemeClr val="tx1"/>
                </a:solidFill>
                <a:latin typeface="微軟正黑體" panose="020B0604030504040204" pitchFamily="34" charset="-120"/>
                <a:ea typeface="微軟正黑體" panose="020B0604030504040204" pitchFamily="34" charset="-120"/>
                <a:cs typeface="+mn-cs"/>
              </a:defRPr>
            </a:lvl4pPr>
            <a:lvl5pPr marL="1703388" indent="-228600" algn="l" defTabSz="914400" rtl="0" eaLnBrk="1" latinLnBrk="0" hangingPunct="1">
              <a:lnSpc>
                <a:spcPct val="150000"/>
              </a:lnSpc>
              <a:spcBef>
                <a:spcPct val="20000"/>
              </a:spcBef>
              <a:buClr>
                <a:srgbClr val="B50029"/>
              </a:buClr>
              <a:buFont typeface="Wingdings" panose="05000000000000000000" pitchFamily="2" charset="2"/>
              <a:buChar char="l"/>
              <a:defRPr sz="16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hangingPunct="0">
              <a:lnSpc>
                <a:spcPts val="3600"/>
              </a:lnSpc>
              <a:spcBef>
                <a:spcPts val="600"/>
              </a:spcBef>
              <a:spcAft>
                <a:spcPts val="1800"/>
              </a:spcAft>
            </a:pPr>
            <a:r>
              <a:rPr lang="zh-TW" altLang="zh-HK" sz="2600" b="1" dirty="0" smtClean="0">
                <a:latin typeface="標楷體" panose="03000509000000000000" pitchFamily="65" charset="-120"/>
                <a:ea typeface="標楷體" panose="03000509000000000000" pitchFamily="65" charset="-120"/>
              </a:rPr>
              <a:t>中國</a:t>
            </a:r>
            <a:r>
              <a:rPr lang="zh-TW" altLang="zh-HK" sz="2600" b="1" dirty="0">
                <a:latin typeface="標楷體" panose="03000509000000000000" pitchFamily="65" charset="-120"/>
                <a:ea typeface="標楷體" panose="03000509000000000000" pitchFamily="65" charset="-120"/>
              </a:rPr>
              <a:t>在金融服務的開放是目前中國金融領域的最高承諾水準；在投資領域，中國達成了首張對五個非服務業領域投資自由化的負面清單。</a:t>
            </a:r>
            <a:r>
              <a:rPr lang="en-US" altLang="zh-HK" sz="2600" b="1" dirty="0">
                <a:latin typeface="標楷體" panose="03000509000000000000" pitchFamily="65" charset="-120"/>
                <a:ea typeface="標楷體" panose="03000509000000000000" pitchFamily="65" charset="-120"/>
              </a:rPr>
              <a:t>RCEP</a:t>
            </a:r>
            <a:r>
              <a:rPr lang="zh-TW" altLang="zh-HK" sz="2600" b="1" dirty="0">
                <a:latin typeface="標楷體" panose="03000509000000000000" pitchFamily="65" charset="-120"/>
                <a:ea typeface="標楷體" panose="03000509000000000000" pitchFamily="65" charset="-120"/>
              </a:rPr>
              <a:t>的簽署也讓中國和日本首次達成了雙邊關稅減讓安排</a:t>
            </a:r>
            <a:r>
              <a:rPr lang="zh-TW" altLang="zh-HK" sz="2600" b="1" dirty="0" smtClean="0">
                <a:latin typeface="標楷體" panose="03000509000000000000" pitchFamily="65" charset="-120"/>
                <a:ea typeface="標楷體" panose="03000509000000000000" pitchFamily="65" charset="-120"/>
              </a:rPr>
              <a:t>。</a:t>
            </a:r>
            <a:endParaRPr lang="en-US" altLang="zh-TW" sz="2600" b="1" dirty="0" smtClean="0">
              <a:latin typeface="標楷體" panose="03000509000000000000" pitchFamily="65" charset="-120"/>
              <a:ea typeface="標楷體" panose="03000509000000000000" pitchFamily="65" charset="-120"/>
            </a:endParaRPr>
          </a:p>
          <a:p>
            <a:pPr algn="just" hangingPunct="0">
              <a:lnSpc>
                <a:spcPts val="3600"/>
              </a:lnSpc>
              <a:spcBef>
                <a:spcPts val="600"/>
              </a:spcBef>
              <a:spcAft>
                <a:spcPts val="1800"/>
              </a:spcAft>
            </a:pPr>
            <a:r>
              <a:rPr lang="zh-TW" altLang="zh-HK" sz="2600" b="1" dirty="0" smtClean="0">
                <a:solidFill>
                  <a:srgbClr val="7030A0"/>
                </a:solidFill>
                <a:latin typeface="標楷體" panose="03000509000000000000" pitchFamily="65" charset="-120"/>
                <a:ea typeface="標楷體" panose="03000509000000000000" pitchFamily="65" charset="-120"/>
              </a:rPr>
              <a:t>隨著</a:t>
            </a:r>
            <a:r>
              <a:rPr lang="zh-TW" altLang="zh-HK" sz="2600" b="1" dirty="0">
                <a:solidFill>
                  <a:srgbClr val="7030A0"/>
                </a:solidFill>
                <a:latin typeface="標楷體" panose="03000509000000000000" pitchFamily="65" charset="-120"/>
                <a:ea typeface="標楷體" panose="03000509000000000000" pitchFamily="65" charset="-120"/>
              </a:rPr>
              <a:t>區內各國消除貿易障礙，區內將逐步形成統一市場，使全球首屈一指的規模經濟效益得到充份發揮，在總量提升和結構優化的</a:t>
            </a:r>
            <a:r>
              <a:rPr lang="zh-TW" altLang="zh-HK" sz="2600" b="1" dirty="0" smtClean="0">
                <a:solidFill>
                  <a:srgbClr val="7030A0"/>
                </a:solidFill>
                <a:latin typeface="標楷體" panose="03000509000000000000" pitchFamily="65" charset="-120"/>
                <a:ea typeface="標楷體" panose="03000509000000000000" pitchFamily="65" charset="-120"/>
              </a:rPr>
              <a:t>同時</a:t>
            </a:r>
            <a:r>
              <a:rPr lang="zh-TW" altLang="en-US" sz="2600" b="1" dirty="0" smtClean="0">
                <a:solidFill>
                  <a:srgbClr val="7030A0"/>
                </a:solidFill>
                <a:latin typeface="標楷體" panose="03000509000000000000" pitchFamily="65" charset="-120"/>
                <a:ea typeface="標楷體" panose="03000509000000000000" pitchFamily="65" charset="-120"/>
              </a:rPr>
              <a:t>，</a:t>
            </a:r>
            <a:r>
              <a:rPr lang="zh-TW" altLang="zh-HK" sz="2600" b="1" dirty="0" smtClean="0">
                <a:solidFill>
                  <a:srgbClr val="7030A0"/>
                </a:solidFill>
                <a:latin typeface="標楷體" panose="03000509000000000000" pitchFamily="65" charset="-120"/>
                <a:ea typeface="標楷體" panose="03000509000000000000" pitchFamily="65" charset="-120"/>
              </a:rPr>
              <a:t>進一步</a:t>
            </a:r>
            <a:r>
              <a:rPr lang="zh-TW" altLang="zh-HK" sz="2600" b="1" dirty="0">
                <a:solidFill>
                  <a:srgbClr val="7030A0"/>
                </a:solidFill>
                <a:latin typeface="標楷體" panose="03000509000000000000" pitchFamily="65" charset="-120"/>
                <a:ea typeface="標楷體" panose="03000509000000000000" pitchFamily="65" charset="-120"/>
              </a:rPr>
              <a:t>增強對全球經濟的影響力</a:t>
            </a:r>
            <a:endParaRPr lang="en-US" altLang="zh-TW" sz="2600" b="1" dirty="0" smtClean="0">
              <a:solidFill>
                <a:srgbClr val="7030A0"/>
              </a:solidFill>
              <a:latin typeface="標楷體" panose="03000509000000000000" pitchFamily="65" charset="-120"/>
              <a:ea typeface="標楷體" panose="03000509000000000000" pitchFamily="65" charset="-120"/>
            </a:endParaRPr>
          </a:p>
        </p:txBody>
      </p:sp>
      <p:pic>
        <p:nvPicPr>
          <p:cNvPr id="8" name="Picture 4" descr="rippled-chinese-flag-720">
            <a:extLst>
              <a:ext uri="{FF2B5EF4-FFF2-40B4-BE49-F238E27FC236}">
                <a16:creationId xmlns:a16="http://schemas.microsoft.com/office/drawing/2014/main" xmlns="" id="{E7A13716-44BB-4E28-A305-2180F37650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15153" y="673759"/>
            <a:ext cx="903288"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a:extLst>
              <a:ext uri="{FF2B5EF4-FFF2-40B4-BE49-F238E27FC236}">
                <a16:creationId xmlns:a16="http://schemas.microsoft.com/office/drawing/2014/main" xmlns="" id="{C27F647A-BACA-4D6F-BA05-5BB857D7C44D}"/>
              </a:ext>
            </a:extLst>
          </p:cNvPr>
          <p:cNvSpPr txBox="1">
            <a:spLocks noChangeArrowheads="1"/>
          </p:cNvSpPr>
          <p:nvPr/>
        </p:nvSpPr>
        <p:spPr>
          <a:xfrm>
            <a:off x="1190446" y="696779"/>
            <a:ext cx="9083614" cy="522287"/>
          </a:xfrm>
          <a:prstGeom prst="rect">
            <a:avLst/>
          </a:prstGeom>
          <a:gradFill rotWithShape="1">
            <a:gsLst>
              <a:gs pos="0">
                <a:srgbClr val="FF9933"/>
              </a:gs>
              <a:gs pos="50000">
                <a:srgbClr val="FFFF99"/>
              </a:gs>
              <a:gs pos="100000">
                <a:srgbClr val="FF9933"/>
              </a:gs>
            </a:gsLst>
            <a:lin ang="5400000" scaled="1"/>
          </a:grad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lvl1pPr algn="l" defTabSz="815975" rtl="0" eaLnBrk="0" fontAlgn="base" hangingPunct="0">
              <a:lnSpc>
                <a:spcPct val="85000"/>
              </a:lnSpc>
              <a:spcBef>
                <a:spcPct val="0"/>
              </a:spcBef>
              <a:spcAft>
                <a:spcPct val="0"/>
              </a:spcAft>
              <a:defRPr sz="2100">
                <a:solidFill>
                  <a:schemeClr val="tx1"/>
                </a:solidFill>
                <a:latin typeface="+mj-lt"/>
                <a:ea typeface="宋体" pitchFamily="2" charset="-122"/>
                <a:cs typeface="+mj-cs"/>
              </a:defRPr>
            </a:lvl1pPr>
            <a:lvl2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2pPr>
            <a:lvl3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3pPr>
            <a:lvl4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4pPr>
            <a:lvl5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5pPr>
            <a:lvl6pPr marL="371064"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6pPr>
            <a:lvl7pPr marL="742127"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7pPr>
            <a:lvl8pPr marL="1113191"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8pPr>
            <a:lvl9pPr marL="1484254"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9pPr>
          </a:lstStyle>
          <a:p>
            <a:pPr fontAlgn="ctr">
              <a:lnSpc>
                <a:spcPct val="110000"/>
              </a:lnSpc>
              <a:defRPr/>
            </a:pPr>
            <a:r>
              <a:rPr lang="en-US" altLang="zh-TW" sz="2800" b="1" kern="0" dirty="0" smtClean="0">
                <a:solidFill>
                  <a:srgbClr val="C00000"/>
                </a:solidFill>
                <a:latin typeface="標楷體" pitchFamily="65" charset="-120"/>
                <a:ea typeface="標楷體" pitchFamily="65" charset="-120"/>
              </a:rPr>
              <a:t> (</a:t>
            </a:r>
            <a:r>
              <a:rPr lang="zh-TW" altLang="en-US" sz="2800" b="1" kern="0" dirty="0" smtClean="0">
                <a:solidFill>
                  <a:srgbClr val="C00000"/>
                </a:solidFill>
                <a:latin typeface="標楷體" pitchFamily="65" charset="-120"/>
                <a:ea typeface="標楷體" pitchFamily="65" charset="-120"/>
              </a:rPr>
              <a:t>一</a:t>
            </a:r>
            <a:r>
              <a:rPr lang="en-US" altLang="zh-TW" sz="2800" b="1" kern="0" dirty="0" smtClean="0">
                <a:solidFill>
                  <a:srgbClr val="C00000"/>
                </a:solidFill>
                <a:latin typeface="標楷體" pitchFamily="65" charset="-120"/>
                <a:ea typeface="標楷體" pitchFamily="65" charset="-120"/>
              </a:rPr>
              <a:t>)</a:t>
            </a:r>
            <a:r>
              <a:rPr lang="zh-TW" altLang="zh-HK" sz="2800" b="1" dirty="0">
                <a:solidFill>
                  <a:srgbClr val="C00000"/>
                </a:solidFill>
                <a:latin typeface="標楷體" panose="03000509000000000000" pitchFamily="65" charset="-120"/>
                <a:ea typeface="標楷體" panose="03000509000000000000" pitchFamily="65" charset="-120"/>
              </a:rPr>
              <a:t>全球最大規模的區域自貿協定，影響力可比肩</a:t>
            </a:r>
            <a:r>
              <a:rPr lang="en-US" altLang="zh-HK" sz="2800" b="1" dirty="0">
                <a:solidFill>
                  <a:srgbClr val="C00000"/>
                </a:solidFill>
                <a:latin typeface="標楷體" panose="03000509000000000000" pitchFamily="65" charset="-120"/>
                <a:ea typeface="標楷體" panose="03000509000000000000" pitchFamily="65" charset="-120"/>
              </a:rPr>
              <a:t>WTO</a:t>
            </a:r>
            <a:endParaRPr lang="en-US" altLang="zh-TW" sz="2800" kern="0" dirty="0">
              <a:solidFill>
                <a:srgbClr val="C00000"/>
              </a:solidFill>
              <a:ea typeface="標楷體" pitchFamily="65" charset="-120"/>
            </a:endParaRPr>
          </a:p>
        </p:txBody>
      </p:sp>
    </p:spTree>
    <p:extLst>
      <p:ext uri="{BB962C8B-B14F-4D97-AF65-F5344CB8AC3E}">
        <p14:creationId xmlns:p14="http://schemas.microsoft.com/office/powerpoint/2010/main" val="37658474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6" name="投影片編號版面配置區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65000"/>
              </a:spcBef>
              <a:buClr>
                <a:schemeClr val="bg2"/>
              </a:buClr>
              <a:buFont typeface="Symbol" pitchFamily="18" charset="2"/>
              <a:buChar char="¨"/>
              <a:defRPr sz="2600">
                <a:solidFill>
                  <a:schemeClr val="tx1"/>
                </a:solidFill>
                <a:latin typeface="Times New Roman" pitchFamily="18" charset="0"/>
                <a:ea typeface="宋体" pitchFamily="2" charset="-122"/>
              </a:defRPr>
            </a:lvl1pPr>
            <a:lvl2pPr marL="742950" indent="-285750" eaLnBrk="0" hangingPunct="0">
              <a:spcBef>
                <a:spcPct val="35000"/>
              </a:spcBef>
              <a:buClr>
                <a:schemeClr val="tx1"/>
              </a:buClr>
              <a:buFont typeface="Frutiger 55 Roman"/>
              <a:buChar char="–"/>
              <a:defRPr sz="1400">
                <a:solidFill>
                  <a:schemeClr val="tx1"/>
                </a:solidFill>
                <a:latin typeface="Times New Roman" pitchFamily="18" charset="0"/>
                <a:ea typeface="宋体" pitchFamily="2" charset="-122"/>
              </a:defRPr>
            </a:lvl2pPr>
            <a:lvl3pPr marL="1143000" indent="-228600" eaLnBrk="0" hangingPunct="0">
              <a:spcBef>
                <a:spcPct val="35000"/>
              </a:spcBef>
              <a:buClr>
                <a:schemeClr val="tx1"/>
              </a:buClr>
              <a:buFont typeface="Frutiger 55 Roman"/>
              <a:buChar char="–"/>
              <a:defRPr sz="1400">
                <a:solidFill>
                  <a:schemeClr val="tx1"/>
                </a:solidFill>
                <a:latin typeface="Times New Roman" pitchFamily="18" charset="0"/>
                <a:ea typeface="宋体" pitchFamily="2" charset="-122"/>
              </a:defRPr>
            </a:lvl3pPr>
            <a:lvl4pPr marL="1600200" indent="-228600" eaLnBrk="0" hangingPunct="0">
              <a:spcBef>
                <a:spcPct val="15000"/>
              </a:spcBef>
              <a:buClr>
                <a:schemeClr val="tx1"/>
              </a:buClr>
              <a:buSzPct val="84000"/>
              <a:buFont typeface="Frutiger 55 Roman"/>
              <a:buChar char="–"/>
              <a:defRPr sz="1400">
                <a:solidFill>
                  <a:schemeClr val="tx1"/>
                </a:solidFill>
                <a:latin typeface="Times New Roman" pitchFamily="18" charset="0"/>
                <a:ea typeface="宋体" pitchFamily="2" charset="-122"/>
              </a:defRPr>
            </a:lvl4pPr>
            <a:lvl5pPr marL="2057400" indent="-228600" eaLnBrk="0" hangingPunct="0">
              <a:spcBef>
                <a:spcPct val="15000"/>
              </a:spcBef>
              <a:buClr>
                <a:schemeClr val="tx1"/>
              </a:buClr>
              <a:buSzPct val="84000"/>
              <a:buFont typeface="Frutiger 55 Roman"/>
              <a:buChar char="–"/>
              <a:defRPr sz="1400">
                <a:solidFill>
                  <a:schemeClr val="tx1"/>
                </a:solidFill>
                <a:latin typeface="Times New Roman" pitchFamily="18" charset="0"/>
                <a:ea typeface="宋体" pitchFamily="2" charset="-122"/>
              </a:defRPr>
            </a:lvl5pPr>
            <a:lvl6pPr marL="25146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6pPr>
            <a:lvl7pPr marL="29718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7pPr>
            <a:lvl8pPr marL="34290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8pPr>
            <a:lvl9pPr marL="38862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9pPr>
          </a:lstStyle>
          <a:p>
            <a:pPr fontAlgn="base">
              <a:spcBef>
                <a:spcPct val="0"/>
              </a:spcBef>
              <a:spcAft>
                <a:spcPct val="0"/>
              </a:spcAft>
              <a:buClrTx/>
              <a:buFontTx/>
              <a:buNone/>
            </a:pPr>
            <a:fld id="{9DA3B647-DD9C-4D69-841A-19AF30BF3703}" type="slidenum">
              <a:rPr lang="zh-TW" altLang="en-US" sz="1000" smtClean="0">
                <a:latin typeface="Arial" pitchFamily="34" charset="0"/>
                <a:ea typeface="楷体_GB2312"/>
                <a:cs typeface="楷体_GB2312"/>
              </a:rPr>
              <a:pPr fontAlgn="base">
                <a:spcBef>
                  <a:spcPct val="0"/>
                </a:spcBef>
                <a:spcAft>
                  <a:spcPct val="0"/>
                </a:spcAft>
                <a:buClrTx/>
                <a:buFontTx/>
                <a:buNone/>
              </a:pPr>
              <a:t>11</a:t>
            </a:fld>
            <a:endParaRPr lang="en-US" altLang="zh-TW" sz="1000" dirty="0">
              <a:latin typeface="Arial" pitchFamily="34" charset="0"/>
              <a:ea typeface="楷体_GB2312"/>
              <a:cs typeface="楷体_GB2312"/>
            </a:endParaRPr>
          </a:p>
        </p:txBody>
      </p:sp>
      <p:sp>
        <p:nvSpPr>
          <p:cNvPr id="5" name="Rectangle 2">
            <a:extLst>
              <a:ext uri="{FF2B5EF4-FFF2-40B4-BE49-F238E27FC236}">
                <a16:creationId xmlns:a16="http://schemas.microsoft.com/office/drawing/2014/main" xmlns="" id="{C27F647A-BACA-4D6F-BA05-5BB857D7C44D}"/>
              </a:ext>
            </a:extLst>
          </p:cNvPr>
          <p:cNvSpPr txBox="1">
            <a:spLocks noChangeArrowheads="1"/>
          </p:cNvSpPr>
          <p:nvPr/>
        </p:nvSpPr>
        <p:spPr>
          <a:xfrm>
            <a:off x="1138689" y="742817"/>
            <a:ext cx="9083614" cy="522287"/>
          </a:xfrm>
          <a:prstGeom prst="rect">
            <a:avLst/>
          </a:prstGeom>
          <a:gradFill rotWithShape="1">
            <a:gsLst>
              <a:gs pos="0">
                <a:srgbClr val="FF9933"/>
              </a:gs>
              <a:gs pos="50000">
                <a:srgbClr val="FFFF99"/>
              </a:gs>
              <a:gs pos="100000">
                <a:srgbClr val="FF9933"/>
              </a:gs>
            </a:gsLst>
            <a:lin ang="5400000" scaled="1"/>
          </a:grad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lvl1pPr algn="l" defTabSz="815975" rtl="0" eaLnBrk="0" fontAlgn="base" hangingPunct="0">
              <a:lnSpc>
                <a:spcPct val="85000"/>
              </a:lnSpc>
              <a:spcBef>
                <a:spcPct val="0"/>
              </a:spcBef>
              <a:spcAft>
                <a:spcPct val="0"/>
              </a:spcAft>
              <a:defRPr sz="2100">
                <a:solidFill>
                  <a:schemeClr val="tx1"/>
                </a:solidFill>
                <a:latin typeface="+mj-lt"/>
                <a:ea typeface="宋体" pitchFamily="2" charset="-122"/>
                <a:cs typeface="+mj-cs"/>
              </a:defRPr>
            </a:lvl1pPr>
            <a:lvl2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2pPr>
            <a:lvl3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3pPr>
            <a:lvl4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4pPr>
            <a:lvl5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5pPr>
            <a:lvl6pPr marL="371064"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6pPr>
            <a:lvl7pPr marL="742127"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7pPr>
            <a:lvl8pPr marL="1113191"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8pPr>
            <a:lvl9pPr marL="1484254"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9pPr>
          </a:lstStyle>
          <a:p>
            <a:pPr fontAlgn="ctr">
              <a:lnSpc>
                <a:spcPct val="110000"/>
              </a:lnSpc>
              <a:defRPr/>
            </a:pPr>
            <a:r>
              <a:rPr lang="en-US" altLang="zh-TW" sz="2800" b="1" kern="0" dirty="0" smtClean="0">
                <a:solidFill>
                  <a:srgbClr val="C00000"/>
                </a:solidFill>
                <a:latin typeface="標楷體" pitchFamily="65" charset="-120"/>
                <a:ea typeface="標楷體" pitchFamily="65" charset="-120"/>
              </a:rPr>
              <a:t> (</a:t>
            </a:r>
            <a:r>
              <a:rPr lang="zh-TW" altLang="en-US" sz="2800" b="1" kern="0" dirty="0" smtClean="0">
                <a:solidFill>
                  <a:srgbClr val="C00000"/>
                </a:solidFill>
                <a:latin typeface="標楷體" pitchFamily="65" charset="-120"/>
                <a:ea typeface="標楷體" pitchFamily="65" charset="-120"/>
              </a:rPr>
              <a:t>二</a:t>
            </a:r>
            <a:r>
              <a:rPr lang="en-US" altLang="zh-TW" sz="2800" b="1" kern="0" dirty="0" smtClean="0">
                <a:solidFill>
                  <a:srgbClr val="C00000"/>
                </a:solidFill>
                <a:latin typeface="標楷體" pitchFamily="65" charset="-120"/>
                <a:ea typeface="標楷體" pitchFamily="65" charset="-120"/>
              </a:rPr>
              <a:t>)</a:t>
            </a:r>
            <a:r>
              <a:rPr lang="zh-TW" altLang="zh-HK" sz="2800" b="1" dirty="0">
                <a:solidFill>
                  <a:srgbClr val="C00000"/>
                </a:solidFill>
                <a:latin typeface="標楷體" panose="03000509000000000000" pitchFamily="65" charset="-120"/>
                <a:ea typeface="標楷體" panose="03000509000000000000" pitchFamily="65" charset="-120"/>
              </a:rPr>
              <a:t>全球最多元的區域貿易協定，將帶來更多發展機遇</a:t>
            </a:r>
            <a:endParaRPr lang="en-US" altLang="zh-TW" sz="2800" kern="0" dirty="0">
              <a:solidFill>
                <a:srgbClr val="C00000"/>
              </a:solidFill>
              <a:ea typeface="標楷體" pitchFamily="65" charset="-120"/>
            </a:endParaRPr>
          </a:p>
        </p:txBody>
      </p:sp>
      <p:pic>
        <p:nvPicPr>
          <p:cNvPr id="8" name="Picture 4" descr="rippled-chinese-flag-720">
            <a:extLst>
              <a:ext uri="{FF2B5EF4-FFF2-40B4-BE49-F238E27FC236}">
                <a16:creationId xmlns:a16="http://schemas.microsoft.com/office/drawing/2014/main" xmlns="" id="{400E5492-9F76-4515-888A-057A8AD12B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28308" y="728306"/>
            <a:ext cx="903288"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2"/>
          <p:cNvSpPr txBox="1">
            <a:spLocks/>
          </p:cNvSpPr>
          <p:nvPr/>
        </p:nvSpPr>
        <p:spPr>
          <a:xfrm>
            <a:off x="915091" y="1690775"/>
            <a:ext cx="10506287" cy="4304583"/>
          </a:xfrm>
          <a:prstGeom prst="rect">
            <a:avLst/>
          </a:prstGeom>
        </p:spPr>
        <p:txBody>
          <a:bodyPr>
            <a:normAutofit/>
          </a:bodyPr>
          <a:lstStyle>
            <a:lvl1pPr marL="342900" indent="-342900" algn="l" defTabSz="914400" rtl="0" eaLnBrk="1" latinLnBrk="0" hangingPunct="1">
              <a:lnSpc>
                <a:spcPct val="150000"/>
              </a:lnSpc>
              <a:spcBef>
                <a:spcPct val="20000"/>
              </a:spcBef>
              <a:buClr>
                <a:srgbClr val="B50029"/>
              </a:buClr>
              <a:buFont typeface="Arial" panose="020B0604020202020204" pitchFamily="34" charset="0"/>
              <a:buChar char="►"/>
              <a:defRPr sz="2100" kern="1200">
                <a:solidFill>
                  <a:schemeClr val="tx1"/>
                </a:solidFill>
                <a:latin typeface="微軟正黑體" panose="020B0604030504040204" pitchFamily="34" charset="-120"/>
                <a:ea typeface="微軟正黑體" panose="020B0604030504040204" pitchFamily="34" charset="-120"/>
                <a:cs typeface="+mn-cs"/>
              </a:defRPr>
            </a:lvl1pPr>
            <a:lvl2pPr marL="720725" indent="-285750" algn="l" defTabSz="914400" rtl="0" eaLnBrk="1" latinLnBrk="0" hangingPunct="1">
              <a:lnSpc>
                <a:spcPct val="150000"/>
              </a:lnSpc>
              <a:spcBef>
                <a:spcPct val="20000"/>
              </a:spcBef>
              <a:buClr>
                <a:srgbClr val="B50029"/>
              </a:buClr>
              <a:buFont typeface="Wingdings" panose="05000000000000000000" pitchFamily="2" charset="2"/>
              <a:buChar char="l"/>
              <a:defRPr sz="1800" kern="1200">
                <a:solidFill>
                  <a:schemeClr val="tx1"/>
                </a:solidFill>
                <a:latin typeface="微軟正黑體" panose="020B0604030504040204" pitchFamily="34" charset="-120"/>
                <a:ea typeface="微軟正黑體" panose="020B0604030504040204" pitchFamily="34" charset="-120"/>
                <a:cs typeface="+mn-cs"/>
              </a:defRPr>
            </a:lvl2pPr>
            <a:lvl3pPr marL="1079500" indent="-228600" algn="l" defTabSz="914400" rtl="0" eaLnBrk="1" latinLnBrk="0" hangingPunct="1">
              <a:lnSpc>
                <a:spcPct val="150000"/>
              </a:lnSpc>
              <a:spcBef>
                <a:spcPct val="20000"/>
              </a:spcBef>
              <a:buClr>
                <a:srgbClr val="B50029"/>
              </a:buClr>
              <a:buFont typeface="Wingdings" panose="05000000000000000000" pitchFamily="2" charset="2"/>
              <a:buChar char="l"/>
              <a:defRPr sz="1800" kern="1200">
                <a:solidFill>
                  <a:schemeClr val="tx1"/>
                </a:solidFill>
                <a:latin typeface="微軟正黑體" panose="020B0604030504040204" pitchFamily="34" charset="-120"/>
                <a:ea typeface="微軟正黑體" panose="020B0604030504040204" pitchFamily="34" charset="-120"/>
                <a:cs typeface="+mn-cs"/>
              </a:defRPr>
            </a:lvl3pPr>
            <a:lvl4pPr marL="1427163" indent="-228600" algn="l" defTabSz="914400" rtl="0" eaLnBrk="1" latinLnBrk="0" hangingPunct="1">
              <a:lnSpc>
                <a:spcPct val="150000"/>
              </a:lnSpc>
              <a:spcBef>
                <a:spcPct val="20000"/>
              </a:spcBef>
              <a:buClr>
                <a:srgbClr val="B50029"/>
              </a:buClr>
              <a:buFont typeface="Wingdings" panose="05000000000000000000" pitchFamily="2" charset="2"/>
              <a:buChar char="l"/>
              <a:defRPr sz="1600" kern="1200">
                <a:solidFill>
                  <a:schemeClr val="tx1"/>
                </a:solidFill>
                <a:latin typeface="微軟正黑體" panose="020B0604030504040204" pitchFamily="34" charset="-120"/>
                <a:ea typeface="微軟正黑體" panose="020B0604030504040204" pitchFamily="34" charset="-120"/>
                <a:cs typeface="+mn-cs"/>
              </a:defRPr>
            </a:lvl4pPr>
            <a:lvl5pPr marL="1703388" indent="-228600" algn="l" defTabSz="914400" rtl="0" eaLnBrk="1" latinLnBrk="0" hangingPunct="1">
              <a:lnSpc>
                <a:spcPct val="150000"/>
              </a:lnSpc>
              <a:spcBef>
                <a:spcPct val="20000"/>
              </a:spcBef>
              <a:buClr>
                <a:srgbClr val="B50029"/>
              </a:buClr>
              <a:buFont typeface="Wingdings" panose="05000000000000000000" pitchFamily="2" charset="2"/>
              <a:buChar char="l"/>
              <a:defRPr sz="16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hangingPunct="0">
              <a:lnSpc>
                <a:spcPts val="3600"/>
              </a:lnSpc>
              <a:spcBef>
                <a:spcPts val="600"/>
              </a:spcBef>
              <a:spcAft>
                <a:spcPts val="1800"/>
              </a:spcAft>
            </a:pPr>
            <a:r>
              <a:rPr lang="en-US" altLang="zh-HK" sz="2600" b="1" dirty="0" smtClean="0">
                <a:solidFill>
                  <a:srgbClr val="0000CC"/>
                </a:solidFill>
                <a:latin typeface="標楷體" panose="03000509000000000000" pitchFamily="65" charset="-120"/>
                <a:ea typeface="標楷體" panose="03000509000000000000" pitchFamily="65" charset="-120"/>
              </a:rPr>
              <a:t>RCEP</a:t>
            </a:r>
            <a:r>
              <a:rPr lang="zh-TW" altLang="zh-HK" sz="2600" b="1" dirty="0">
                <a:solidFill>
                  <a:srgbClr val="0000CC"/>
                </a:solidFill>
                <a:latin typeface="標楷體" panose="03000509000000000000" pitchFamily="65" charset="-120"/>
                <a:ea typeface="標楷體" panose="03000509000000000000" pitchFamily="65" charset="-120"/>
              </a:rPr>
              <a:t>包括</a:t>
            </a:r>
            <a:r>
              <a:rPr lang="en-US" altLang="zh-HK" sz="2600" b="1" dirty="0">
                <a:solidFill>
                  <a:srgbClr val="0000CC"/>
                </a:solidFill>
                <a:latin typeface="標楷體" panose="03000509000000000000" pitchFamily="65" charset="-120"/>
                <a:ea typeface="標楷體" panose="03000509000000000000" pitchFamily="65" charset="-120"/>
              </a:rPr>
              <a:t>15</a:t>
            </a:r>
            <a:r>
              <a:rPr lang="zh-TW" altLang="zh-HK" sz="2600" b="1" dirty="0">
                <a:solidFill>
                  <a:srgbClr val="0000CC"/>
                </a:solidFill>
                <a:latin typeface="標楷體" panose="03000509000000000000" pitchFamily="65" charset="-120"/>
                <a:ea typeface="標楷體" panose="03000509000000000000" pitchFamily="65" charset="-120"/>
              </a:rPr>
              <a:t>個不同發展程度的經濟體，成員結構最為多元，既有日本、新加坡和韓國等發達經濟體，也有印尼、菲律賓</a:t>
            </a:r>
            <a:r>
              <a:rPr lang="zh-TW" altLang="zh-HK" sz="2600" b="1" dirty="0" smtClean="0">
                <a:solidFill>
                  <a:srgbClr val="0000CC"/>
                </a:solidFill>
                <a:latin typeface="標楷體" panose="03000509000000000000" pitchFamily="65" charset="-120"/>
                <a:ea typeface="標楷體" panose="03000509000000000000" pitchFamily="65" charset="-120"/>
              </a:rPr>
              <a:t>、越南</a:t>
            </a:r>
            <a:r>
              <a:rPr lang="zh-TW" altLang="zh-HK" sz="2600" b="1" dirty="0">
                <a:solidFill>
                  <a:srgbClr val="0000CC"/>
                </a:solidFill>
                <a:latin typeface="標楷體" panose="03000509000000000000" pitchFamily="65" charset="-120"/>
                <a:ea typeface="標楷體" panose="03000509000000000000" pitchFamily="65" charset="-120"/>
              </a:rPr>
              <a:t>、緬甸等發展中經濟體，更有體量巨大、創新及帶動能力日強的中國經濟，形成了最能促進經濟整合的互補合作優勢。這是</a:t>
            </a:r>
            <a:r>
              <a:rPr lang="en-US" altLang="zh-HK" sz="2600" b="1" dirty="0">
                <a:solidFill>
                  <a:srgbClr val="0000CC"/>
                </a:solidFill>
                <a:latin typeface="標楷體" panose="03000509000000000000" pitchFamily="65" charset="-120"/>
                <a:ea typeface="標楷體" panose="03000509000000000000" pitchFamily="65" charset="-120"/>
              </a:rPr>
              <a:t>RCEP</a:t>
            </a:r>
            <a:r>
              <a:rPr lang="zh-TW" altLang="zh-HK" sz="2600" b="1" dirty="0">
                <a:solidFill>
                  <a:srgbClr val="0000CC"/>
                </a:solidFill>
                <a:latin typeface="標楷體" panose="03000509000000000000" pitchFamily="65" charset="-120"/>
                <a:ea typeface="標楷體" panose="03000509000000000000" pitchFamily="65" charset="-120"/>
              </a:rPr>
              <a:t>的第二個亮點。</a:t>
            </a:r>
          </a:p>
          <a:p>
            <a:pPr algn="just" hangingPunct="0">
              <a:lnSpc>
                <a:spcPts val="3600"/>
              </a:lnSpc>
              <a:spcBef>
                <a:spcPts val="600"/>
              </a:spcBef>
              <a:spcAft>
                <a:spcPts val="1800"/>
              </a:spcAft>
            </a:pPr>
            <a:r>
              <a:rPr lang="en-US" altLang="zh-HK" sz="2600" b="1" dirty="0">
                <a:solidFill>
                  <a:srgbClr val="7030A0"/>
                </a:solidFill>
                <a:latin typeface="標楷體" panose="03000509000000000000" pitchFamily="65" charset="-120"/>
                <a:ea typeface="標楷體" panose="03000509000000000000" pitchFamily="65" charset="-120"/>
              </a:rPr>
              <a:t>RCEP</a:t>
            </a:r>
            <a:r>
              <a:rPr lang="zh-TW" altLang="zh-HK" sz="2600" b="1" dirty="0">
                <a:solidFill>
                  <a:srgbClr val="7030A0"/>
                </a:solidFill>
                <a:latin typeface="標楷體" panose="03000509000000000000" pitchFamily="65" charset="-120"/>
                <a:ea typeface="標楷體" panose="03000509000000000000" pitchFamily="65" charset="-120"/>
              </a:rPr>
              <a:t>框架下的區域合作，重點是利用各成員國之間的優勢互補，降低產業鏈綜合成本，一方面，區域內各國合作共贏，降低整體製造成本，並挖掘整體消費市場潛力；另一方面，提升區域內產品及服務在全球範圍內的競爭力，增強亞太區核心實力</a:t>
            </a:r>
            <a:r>
              <a:rPr lang="zh-TW" altLang="zh-HK" sz="2600" b="1" dirty="0" smtClean="0">
                <a:solidFill>
                  <a:srgbClr val="7030A0"/>
                </a:solidFill>
                <a:latin typeface="標楷體" panose="03000509000000000000" pitchFamily="65" charset="-120"/>
                <a:ea typeface="標楷體" panose="03000509000000000000" pitchFamily="65" charset="-120"/>
              </a:rPr>
              <a:t>。</a:t>
            </a:r>
            <a:endParaRPr lang="zh-TW" altLang="zh-HK" sz="2600" b="1" dirty="0">
              <a:solidFill>
                <a:srgbClr val="7030A0"/>
              </a:solidFill>
              <a:latin typeface="標楷體" panose="03000509000000000000" pitchFamily="65" charset="-120"/>
              <a:ea typeface="標楷體" panose="03000509000000000000" pitchFamily="65" charset="-120"/>
            </a:endParaRPr>
          </a:p>
          <a:p>
            <a:pPr algn="just" hangingPunct="0">
              <a:lnSpc>
                <a:spcPts val="3600"/>
              </a:lnSpc>
              <a:spcBef>
                <a:spcPts val="600"/>
              </a:spcBef>
              <a:spcAft>
                <a:spcPts val="1800"/>
              </a:spcAft>
            </a:pPr>
            <a:endParaRPr lang="en-US" altLang="zh-TW" sz="2400" b="1" dirty="0" smtClean="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466833652"/>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投影片編號版面配置區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65000"/>
              </a:spcBef>
              <a:buClr>
                <a:schemeClr val="bg2"/>
              </a:buClr>
              <a:buFont typeface="Symbol" pitchFamily="18" charset="2"/>
              <a:buChar char="¨"/>
              <a:defRPr sz="2600">
                <a:solidFill>
                  <a:schemeClr val="tx1"/>
                </a:solidFill>
                <a:latin typeface="Times New Roman" pitchFamily="18" charset="0"/>
                <a:ea typeface="宋体" pitchFamily="2" charset="-122"/>
              </a:defRPr>
            </a:lvl1pPr>
            <a:lvl2pPr marL="742950" indent="-285750" eaLnBrk="0" hangingPunct="0">
              <a:spcBef>
                <a:spcPct val="35000"/>
              </a:spcBef>
              <a:buClr>
                <a:schemeClr val="tx1"/>
              </a:buClr>
              <a:buFont typeface="Frutiger 55 Roman"/>
              <a:buChar char="–"/>
              <a:defRPr sz="1400">
                <a:solidFill>
                  <a:schemeClr val="tx1"/>
                </a:solidFill>
                <a:latin typeface="Times New Roman" pitchFamily="18" charset="0"/>
                <a:ea typeface="宋体" pitchFamily="2" charset="-122"/>
              </a:defRPr>
            </a:lvl2pPr>
            <a:lvl3pPr marL="1143000" indent="-228600" eaLnBrk="0" hangingPunct="0">
              <a:spcBef>
                <a:spcPct val="35000"/>
              </a:spcBef>
              <a:buClr>
                <a:schemeClr val="tx1"/>
              </a:buClr>
              <a:buFont typeface="Frutiger 55 Roman"/>
              <a:buChar char="–"/>
              <a:defRPr sz="1400">
                <a:solidFill>
                  <a:schemeClr val="tx1"/>
                </a:solidFill>
                <a:latin typeface="Times New Roman" pitchFamily="18" charset="0"/>
                <a:ea typeface="宋体" pitchFamily="2" charset="-122"/>
              </a:defRPr>
            </a:lvl3pPr>
            <a:lvl4pPr marL="1600200" indent="-228600" eaLnBrk="0" hangingPunct="0">
              <a:spcBef>
                <a:spcPct val="15000"/>
              </a:spcBef>
              <a:buClr>
                <a:schemeClr val="tx1"/>
              </a:buClr>
              <a:buSzPct val="84000"/>
              <a:buFont typeface="Frutiger 55 Roman"/>
              <a:buChar char="–"/>
              <a:defRPr sz="1400">
                <a:solidFill>
                  <a:schemeClr val="tx1"/>
                </a:solidFill>
                <a:latin typeface="Times New Roman" pitchFamily="18" charset="0"/>
                <a:ea typeface="宋体" pitchFamily="2" charset="-122"/>
              </a:defRPr>
            </a:lvl4pPr>
            <a:lvl5pPr marL="2057400" indent="-228600" eaLnBrk="0" hangingPunct="0">
              <a:spcBef>
                <a:spcPct val="15000"/>
              </a:spcBef>
              <a:buClr>
                <a:schemeClr val="tx1"/>
              </a:buClr>
              <a:buSzPct val="84000"/>
              <a:buFont typeface="Frutiger 55 Roman"/>
              <a:buChar char="–"/>
              <a:defRPr sz="1400">
                <a:solidFill>
                  <a:schemeClr val="tx1"/>
                </a:solidFill>
                <a:latin typeface="Times New Roman" pitchFamily="18" charset="0"/>
                <a:ea typeface="宋体" pitchFamily="2" charset="-122"/>
              </a:defRPr>
            </a:lvl5pPr>
            <a:lvl6pPr marL="25146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6pPr>
            <a:lvl7pPr marL="29718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7pPr>
            <a:lvl8pPr marL="34290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8pPr>
            <a:lvl9pPr marL="38862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9pPr>
          </a:lstStyle>
          <a:p>
            <a:pPr fontAlgn="base">
              <a:spcBef>
                <a:spcPct val="0"/>
              </a:spcBef>
              <a:spcAft>
                <a:spcPct val="0"/>
              </a:spcAft>
              <a:buClrTx/>
              <a:buFontTx/>
              <a:buNone/>
            </a:pPr>
            <a:fld id="{9DA3B647-DD9C-4D69-841A-19AF30BF3703}" type="slidenum">
              <a:rPr lang="zh-TW" altLang="en-US" sz="1000" smtClean="0">
                <a:latin typeface="Arial" pitchFamily="34" charset="0"/>
                <a:ea typeface="楷体_GB2312"/>
                <a:cs typeface="楷体_GB2312"/>
              </a:rPr>
              <a:pPr fontAlgn="base">
                <a:spcBef>
                  <a:spcPct val="0"/>
                </a:spcBef>
                <a:spcAft>
                  <a:spcPct val="0"/>
                </a:spcAft>
                <a:buClrTx/>
                <a:buFontTx/>
                <a:buNone/>
              </a:pPr>
              <a:t>12</a:t>
            </a:fld>
            <a:endParaRPr lang="en-US" altLang="zh-TW" sz="1000" dirty="0">
              <a:latin typeface="Arial" pitchFamily="34" charset="0"/>
              <a:ea typeface="楷体_GB2312"/>
              <a:cs typeface="楷体_GB2312"/>
            </a:endParaRPr>
          </a:p>
        </p:txBody>
      </p:sp>
      <p:sp>
        <p:nvSpPr>
          <p:cNvPr id="5" name="Rectangle 2">
            <a:extLst>
              <a:ext uri="{FF2B5EF4-FFF2-40B4-BE49-F238E27FC236}">
                <a16:creationId xmlns:a16="http://schemas.microsoft.com/office/drawing/2014/main" xmlns="" id="{C27F647A-BACA-4D6F-BA05-5BB857D7C44D}"/>
              </a:ext>
            </a:extLst>
          </p:cNvPr>
          <p:cNvSpPr txBox="1">
            <a:spLocks noChangeArrowheads="1"/>
          </p:cNvSpPr>
          <p:nvPr/>
        </p:nvSpPr>
        <p:spPr>
          <a:xfrm>
            <a:off x="1164567" y="765835"/>
            <a:ext cx="9083614" cy="522287"/>
          </a:xfrm>
          <a:prstGeom prst="rect">
            <a:avLst/>
          </a:prstGeom>
          <a:gradFill rotWithShape="1">
            <a:gsLst>
              <a:gs pos="0">
                <a:srgbClr val="FF9933"/>
              </a:gs>
              <a:gs pos="50000">
                <a:srgbClr val="FFFF99"/>
              </a:gs>
              <a:gs pos="100000">
                <a:srgbClr val="FF9933"/>
              </a:gs>
            </a:gsLst>
            <a:lin ang="5400000" scaled="1"/>
          </a:grad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lvl1pPr algn="l" defTabSz="815975" rtl="0" eaLnBrk="0" fontAlgn="base" hangingPunct="0">
              <a:lnSpc>
                <a:spcPct val="85000"/>
              </a:lnSpc>
              <a:spcBef>
                <a:spcPct val="0"/>
              </a:spcBef>
              <a:spcAft>
                <a:spcPct val="0"/>
              </a:spcAft>
              <a:defRPr sz="2100">
                <a:solidFill>
                  <a:schemeClr val="tx1"/>
                </a:solidFill>
                <a:latin typeface="+mj-lt"/>
                <a:ea typeface="宋体" pitchFamily="2" charset="-122"/>
                <a:cs typeface="+mj-cs"/>
              </a:defRPr>
            </a:lvl1pPr>
            <a:lvl2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2pPr>
            <a:lvl3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3pPr>
            <a:lvl4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4pPr>
            <a:lvl5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5pPr>
            <a:lvl6pPr marL="371064"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6pPr>
            <a:lvl7pPr marL="742127"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7pPr>
            <a:lvl8pPr marL="1113191"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8pPr>
            <a:lvl9pPr marL="1484254"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9pPr>
          </a:lstStyle>
          <a:p>
            <a:pPr fontAlgn="ctr">
              <a:lnSpc>
                <a:spcPct val="110000"/>
              </a:lnSpc>
              <a:defRPr/>
            </a:pPr>
            <a:r>
              <a:rPr lang="en-US" altLang="zh-TW" sz="2800" b="1" kern="0" dirty="0" smtClean="0">
                <a:solidFill>
                  <a:srgbClr val="C00000"/>
                </a:solidFill>
                <a:latin typeface="標楷體" pitchFamily="65" charset="-120"/>
                <a:ea typeface="標楷體" pitchFamily="65" charset="-120"/>
              </a:rPr>
              <a:t> (</a:t>
            </a:r>
            <a:r>
              <a:rPr lang="zh-TW" altLang="en-US" sz="2800" b="1" kern="0" dirty="0" smtClean="0">
                <a:solidFill>
                  <a:srgbClr val="C00000"/>
                </a:solidFill>
                <a:latin typeface="標楷體" pitchFamily="65" charset="-120"/>
                <a:ea typeface="標楷體" pitchFamily="65" charset="-120"/>
              </a:rPr>
              <a:t>二</a:t>
            </a:r>
            <a:r>
              <a:rPr lang="en-US" altLang="zh-TW" sz="2800" b="1" kern="0" dirty="0" smtClean="0">
                <a:solidFill>
                  <a:srgbClr val="C00000"/>
                </a:solidFill>
                <a:latin typeface="標楷體" pitchFamily="65" charset="-120"/>
                <a:ea typeface="標楷體" pitchFamily="65" charset="-120"/>
              </a:rPr>
              <a:t>)</a:t>
            </a:r>
            <a:r>
              <a:rPr lang="zh-TW" altLang="zh-HK" sz="2800" b="1" dirty="0">
                <a:solidFill>
                  <a:srgbClr val="C00000"/>
                </a:solidFill>
                <a:latin typeface="標楷體" panose="03000509000000000000" pitchFamily="65" charset="-120"/>
                <a:ea typeface="標楷體" panose="03000509000000000000" pitchFamily="65" charset="-120"/>
              </a:rPr>
              <a:t>全球最多元的區域貿易協定，將帶來更多發展機遇</a:t>
            </a:r>
            <a:endParaRPr lang="en-US" altLang="zh-TW" sz="2800" kern="0" dirty="0">
              <a:solidFill>
                <a:srgbClr val="C00000"/>
              </a:solidFill>
              <a:ea typeface="標楷體" pitchFamily="65" charset="-120"/>
            </a:endParaRPr>
          </a:p>
        </p:txBody>
      </p:sp>
      <p:pic>
        <p:nvPicPr>
          <p:cNvPr id="8" name="Picture 4" descr="rippled-chinese-flag-720">
            <a:extLst>
              <a:ext uri="{FF2B5EF4-FFF2-40B4-BE49-F238E27FC236}">
                <a16:creationId xmlns:a16="http://schemas.microsoft.com/office/drawing/2014/main" xmlns="" id="{400E5492-9F76-4515-888A-057A8AD12B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54188" y="792149"/>
            <a:ext cx="903288"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2"/>
          <p:cNvSpPr txBox="1">
            <a:spLocks/>
          </p:cNvSpPr>
          <p:nvPr/>
        </p:nvSpPr>
        <p:spPr>
          <a:xfrm>
            <a:off x="915091" y="1690776"/>
            <a:ext cx="10506287" cy="4425352"/>
          </a:xfrm>
          <a:prstGeom prst="rect">
            <a:avLst/>
          </a:prstGeom>
        </p:spPr>
        <p:txBody>
          <a:bodyPr>
            <a:normAutofit/>
          </a:bodyPr>
          <a:lstStyle>
            <a:lvl1pPr marL="342900" indent="-342900" algn="l" defTabSz="914400" rtl="0" eaLnBrk="1" latinLnBrk="0" hangingPunct="1">
              <a:lnSpc>
                <a:spcPct val="150000"/>
              </a:lnSpc>
              <a:spcBef>
                <a:spcPct val="20000"/>
              </a:spcBef>
              <a:buClr>
                <a:srgbClr val="B50029"/>
              </a:buClr>
              <a:buFont typeface="Arial" panose="020B0604020202020204" pitchFamily="34" charset="0"/>
              <a:buChar char="►"/>
              <a:defRPr sz="2100" kern="1200">
                <a:solidFill>
                  <a:schemeClr val="tx1"/>
                </a:solidFill>
                <a:latin typeface="微軟正黑體" panose="020B0604030504040204" pitchFamily="34" charset="-120"/>
                <a:ea typeface="微軟正黑體" panose="020B0604030504040204" pitchFamily="34" charset="-120"/>
                <a:cs typeface="+mn-cs"/>
              </a:defRPr>
            </a:lvl1pPr>
            <a:lvl2pPr marL="720725" indent="-285750" algn="l" defTabSz="914400" rtl="0" eaLnBrk="1" latinLnBrk="0" hangingPunct="1">
              <a:lnSpc>
                <a:spcPct val="150000"/>
              </a:lnSpc>
              <a:spcBef>
                <a:spcPct val="20000"/>
              </a:spcBef>
              <a:buClr>
                <a:srgbClr val="B50029"/>
              </a:buClr>
              <a:buFont typeface="Wingdings" panose="05000000000000000000" pitchFamily="2" charset="2"/>
              <a:buChar char="l"/>
              <a:defRPr sz="1800" kern="1200">
                <a:solidFill>
                  <a:schemeClr val="tx1"/>
                </a:solidFill>
                <a:latin typeface="微軟正黑體" panose="020B0604030504040204" pitchFamily="34" charset="-120"/>
                <a:ea typeface="微軟正黑體" panose="020B0604030504040204" pitchFamily="34" charset="-120"/>
                <a:cs typeface="+mn-cs"/>
              </a:defRPr>
            </a:lvl2pPr>
            <a:lvl3pPr marL="1079500" indent="-228600" algn="l" defTabSz="914400" rtl="0" eaLnBrk="1" latinLnBrk="0" hangingPunct="1">
              <a:lnSpc>
                <a:spcPct val="150000"/>
              </a:lnSpc>
              <a:spcBef>
                <a:spcPct val="20000"/>
              </a:spcBef>
              <a:buClr>
                <a:srgbClr val="B50029"/>
              </a:buClr>
              <a:buFont typeface="Wingdings" panose="05000000000000000000" pitchFamily="2" charset="2"/>
              <a:buChar char="l"/>
              <a:defRPr sz="1800" kern="1200">
                <a:solidFill>
                  <a:schemeClr val="tx1"/>
                </a:solidFill>
                <a:latin typeface="微軟正黑體" panose="020B0604030504040204" pitchFamily="34" charset="-120"/>
                <a:ea typeface="微軟正黑體" panose="020B0604030504040204" pitchFamily="34" charset="-120"/>
                <a:cs typeface="+mn-cs"/>
              </a:defRPr>
            </a:lvl3pPr>
            <a:lvl4pPr marL="1427163" indent="-228600" algn="l" defTabSz="914400" rtl="0" eaLnBrk="1" latinLnBrk="0" hangingPunct="1">
              <a:lnSpc>
                <a:spcPct val="150000"/>
              </a:lnSpc>
              <a:spcBef>
                <a:spcPct val="20000"/>
              </a:spcBef>
              <a:buClr>
                <a:srgbClr val="B50029"/>
              </a:buClr>
              <a:buFont typeface="Wingdings" panose="05000000000000000000" pitchFamily="2" charset="2"/>
              <a:buChar char="l"/>
              <a:defRPr sz="1600" kern="1200">
                <a:solidFill>
                  <a:schemeClr val="tx1"/>
                </a:solidFill>
                <a:latin typeface="微軟正黑體" panose="020B0604030504040204" pitchFamily="34" charset="-120"/>
                <a:ea typeface="微軟正黑體" panose="020B0604030504040204" pitchFamily="34" charset="-120"/>
                <a:cs typeface="+mn-cs"/>
              </a:defRPr>
            </a:lvl4pPr>
            <a:lvl5pPr marL="1703388" indent="-228600" algn="l" defTabSz="914400" rtl="0" eaLnBrk="1" latinLnBrk="0" hangingPunct="1">
              <a:lnSpc>
                <a:spcPct val="150000"/>
              </a:lnSpc>
              <a:spcBef>
                <a:spcPct val="20000"/>
              </a:spcBef>
              <a:buClr>
                <a:srgbClr val="B50029"/>
              </a:buClr>
              <a:buFont typeface="Wingdings" panose="05000000000000000000" pitchFamily="2" charset="2"/>
              <a:buChar char="l"/>
              <a:defRPr sz="16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hangingPunct="0">
              <a:lnSpc>
                <a:spcPts val="3600"/>
              </a:lnSpc>
              <a:spcBef>
                <a:spcPts val="600"/>
              </a:spcBef>
              <a:spcAft>
                <a:spcPts val="1800"/>
              </a:spcAft>
            </a:pPr>
            <a:r>
              <a:rPr lang="zh-TW" altLang="zh-HK" sz="2600" b="1" dirty="0" smtClean="0">
                <a:solidFill>
                  <a:srgbClr val="800080"/>
                </a:solidFill>
                <a:latin typeface="標楷體" panose="03000509000000000000" pitchFamily="65" charset="-120"/>
                <a:ea typeface="標楷體" panose="03000509000000000000" pitchFamily="65" charset="-120"/>
              </a:rPr>
              <a:t>具體</a:t>
            </a:r>
            <a:r>
              <a:rPr lang="zh-TW" altLang="zh-HK" sz="2600" b="1" dirty="0">
                <a:solidFill>
                  <a:srgbClr val="800080"/>
                </a:solidFill>
                <a:latin typeface="標楷體" panose="03000509000000000000" pitchFamily="65" charset="-120"/>
                <a:ea typeface="標楷體" panose="03000509000000000000" pitchFamily="65" charset="-120"/>
              </a:rPr>
              <a:t>而言，未來</a:t>
            </a:r>
            <a:r>
              <a:rPr lang="en-US" altLang="zh-HK" sz="2600" b="1" dirty="0">
                <a:solidFill>
                  <a:srgbClr val="800080"/>
                </a:solidFill>
                <a:latin typeface="標楷體" panose="03000509000000000000" pitchFamily="65" charset="-120"/>
                <a:ea typeface="標楷體" panose="03000509000000000000" pitchFamily="65" charset="-120"/>
              </a:rPr>
              <a:t>RCEP</a:t>
            </a:r>
            <a:r>
              <a:rPr lang="zh-TW" altLang="zh-HK" sz="2600" b="1" dirty="0">
                <a:solidFill>
                  <a:srgbClr val="800080"/>
                </a:solidFill>
                <a:latin typeface="標楷體" panose="03000509000000000000" pitchFamily="65" charset="-120"/>
                <a:ea typeface="標楷體" panose="03000509000000000000" pitchFamily="65" charset="-120"/>
              </a:rPr>
              <a:t>將為區內帶來如下三方面的機遇</a:t>
            </a:r>
            <a:r>
              <a:rPr lang="zh-TW" altLang="zh-HK" sz="2600" b="1" dirty="0" smtClean="0">
                <a:solidFill>
                  <a:srgbClr val="800080"/>
                </a:solidFill>
                <a:latin typeface="標楷體" panose="03000509000000000000" pitchFamily="65" charset="-120"/>
                <a:ea typeface="標楷體" panose="03000509000000000000" pitchFamily="65" charset="-120"/>
              </a:rPr>
              <a:t>：</a:t>
            </a:r>
            <a:endParaRPr lang="en-US" altLang="zh-TW" sz="2600" b="1" dirty="0" smtClean="0">
              <a:solidFill>
                <a:srgbClr val="800080"/>
              </a:solidFill>
              <a:latin typeface="標楷體" panose="03000509000000000000" pitchFamily="65" charset="-120"/>
              <a:ea typeface="標楷體" panose="03000509000000000000" pitchFamily="65" charset="-120"/>
            </a:endParaRPr>
          </a:p>
          <a:p>
            <a:pPr marL="0" indent="0" algn="just" hangingPunct="0">
              <a:lnSpc>
                <a:spcPts val="3600"/>
              </a:lnSpc>
              <a:spcBef>
                <a:spcPts val="600"/>
              </a:spcBef>
              <a:spcAft>
                <a:spcPts val="1800"/>
              </a:spcAft>
              <a:buNone/>
            </a:pPr>
            <a:r>
              <a:rPr lang="en-US" altLang="zh-TW" sz="2600" b="1" dirty="0" smtClean="0">
                <a:latin typeface="標楷體" panose="03000509000000000000" pitchFamily="65" charset="-120"/>
                <a:ea typeface="標楷體" panose="03000509000000000000" pitchFamily="65" charset="-120"/>
              </a:rPr>
              <a:t>    </a:t>
            </a:r>
            <a:r>
              <a:rPr lang="zh-TW" altLang="zh-HK" sz="2600" b="1" dirty="0" smtClean="0">
                <a:solidFill>
                  <a:srgbClr val="336600"/>
                </a:solidFill>
                <a:latin typeface="標楷體" panose="03000509000000000000" pitchFamily="65" charset="-120"/>
                <a:ea typeface="標楷體" panose="03000509000000000000" pitchFamily="65" charset="-120"/>
              </a:rPr>
              <a:t>一</a:t>
            </a:r>
            <a:r>
              <a:rPr lang="zh-TW" altLang="zh-HK" sz="2600" b="1" dirty="0">
                <a:solidFill>
                  <a:srgbClr val="336600"/>
                </a:solidFill>
                <a:latin typeface="標楷體" panose="03000509000000000000" pitchFamily="65" charset="-120"/>
                <a:ea typeface="標楷體" panose="03000509000000000000" pitchFamily="65" charset="-120"/>
              </a:rPr>
              <a:t>是低端產業鏈加速向東盟等勞動力成本低廉國家轉移。在</a:t>
            </a:r>
            <a:r>
              <a:rPr lang="en-US" altLang="zh-HK" sz="2600" b="1" dirty="0">
                <a:solidFill>
                  <a:srgbClr val="336600"/>
                </a:solidFill>
                <a:latin typeface="標楷體" panose="03000509000000000000" pitchFamily="65" charset="-120"/>
                <a:ea typeface="標楷體" panose="03000509000000000000" pitchFamily="65" charset="-120"/>
              </a:rPr>
              <a:t>RCEP</a:t>
            </a:r>
            <a:r>
              <a:rPr lang="zh-TW" altLang="zh-HK" sz="2600" b="1" dirty="0">
                <a:solidFill>
                  <a:srgbClr val="336600"/>
                </a:solidFill>
                <a:latin typeface="標楷體" panose="03000509000000000000" pitchFamily="65" charset="-120"/>
                <a:ea typeface="標楷體" panose="03000509000000000000" pitchFamily="65" charset="-120"/>
              </a:rPr>
              <a:t>框架下，勞動密集型產業將加速由人工成本高昂的國家向東盟國家轉移，以利用其勞動成本低廉的比較優勢</a:t>
            </a:r>
            <a:r>
              <a:rPr lang="zh-TW" altLang="zh-HK" sz="2600" b="1" dirty="0" smtClean="0">
                <a:solidFill>
                  <a:srgbClr val="336600"/>
                </a:solidFill>
                <a:latin typeface="標楷體" panose="03000509000000000000" pitchFamily="65" charset="-120"/>
                <a:ea typeface="標楷體" panose="03000509000000000000" pitchFamily="65" charset="-120"/>
              </a:rPr>
              <a:t>。</a:t>
            </a:r>
            <a:endParaRPr lang="en-US" altLang="zh-TW" sz="2600" b="1" dirty="0" smtClean="0">
              <a:solidFill>
                <a:srgbClr val="336600"/>
              </a:solidFill>
              <a:latin typeface="標楷體" panose="03000509000000000000" pitchFamily="65" charset="-120"/>
              <a:ea typeface="標楷體" panose="03000509000000000000" pitchFamily="65" charset="-120"/>
            </a:endParaRPr>
          </a:p>
          <a:p>
            <a:pPr marL="0" indent="0" algn="just" hangingPunct="0">
              <a:lnSpc>
                <a:spcPts val="3600"/>
              </a:lnSpc>
              <a:spcBef>
                <a:spcPts val="600"/>
              </a:spcBef>
              <a:spcAft>
                <a:spcPts val="1800"/>
              </a:spcAft>
              <a:buNone/>
            </a:pPr>
            <a:r>
              <a:rPr lang="en-US" altLang="zh-TW" sz="2600" b="1" dirty="0">
                <a:solidFill>
                  <a:srgbClr val="0000CC"/>
                </a:solidFill>
                <a:latin typeface="標楷體" panose="03000509000000000000" pitchFamily="65" charset="-120"/>
                <a:ea typeface="標楷體" panose="03000509000000000000" pitchFamily="65" charset="-120"/>
              </a:rPr>
              <a:t> </a:t>
            </a:r>
            <a:r>
              <a:rPr lang="en-US" altLang="zh-TW" sz="2600" b="1" dirty="0" smtClean="0">
                <a:solidFill>
                  <a:srgbClr val="0000CC"/>
                </a:solidFill>
                <a:latin typeface="標楷體" panose="03000509000000000000" pitchFamily="65" charset="-120"/>
                <a:ea typeface="標楷體" panose="03000509000000000000" pitchFamily="65" charset="-120"/>
              </a:rPr>
              <a:t>   </a:t>
            </a:r>
            <a:r>
              <a:rPr lang="zh-TW" altLang="zh-HK" sz="2600" b="1" dirty="0" smtClean="0">
                <a:solidFill>
                  <a:srgbClr val="0000CC"/>
                </a:solidFill>
                <a:latin typeface="標楷體" panose="03000509000000000000" pitchFamily="65" charset="-120"/>
                <a:ea typeface="標楷體" panose="03000509000000000000" pitchFamily="65" charset="-120"/>
              </a:rPr>
              <a:t>隨著</a:t>
            </a:r>
            <a:r>
              <a:rPr lang="zh-TW" altLang="zh-HK" sz="2600" b="1" dirty="0">
                <a:solidFill>
                  <a:srgbClr val="0000CC"/>
                </a:solidFill>
                <a:latin typeface="標楷體" panose="03000509000000000000" pitchFamily="65" charset="-120"/>
                <a:ea typeface="標楷體" panose="03000509000000000000" pitchFamily="65" charset="-120"/>
              </a:rPr>
              <a:t>低端產業鏈遷出，中國亦會被倒逼產業升級，向產業鏈高增值端邁進，這與中國“十四五”規劃提出的推動高品質發展、提升自身產業鏈供應鏈的現代化水準，可謂一脈相承。</a:t>
            </a:r>
          </a:p>
          <a:p>
            <a:pPr algn="just" hangingPunct="0"/>
            <a:endParaRPr lang="zh-TW" altLang="zh-HK" sz="2600" b="1" dirty="0">
              <a:solidFill>
                <a:srgbClr val="800080"/>
              </a:solidFill>
              <a:latin typeface="標楷體" panose="03000509000000000000" pitchFamily="65" charset="-120"/>
              <a:ea typeface="標楷體" panose="03000509000000000000" pitchFamily="65" charset="-120"/>
            </a:endParaRPr>
          </a:p>
          <a:p>
            <a:pPr algn="just" hangingPunct="0">
              <a:lnSpc>
                <a:spcPts val="3600"/>
              </a:lnSpc>
              <a:spcBef>
                <a:spcPts val="600"/>
              </a:spcBef>
              <a:spcAft>
                <a:spcPts val="1800"/>
              </a:spcAft>
            </a:pPr>
            <a:endParaRPr lang="en-US" altLang="zh-TW" sz="2400" b="1" dirty="0" smtClean="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737978108"/>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投影片編號版面配置區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65000"/>
              </a:spcBef>
              <a:buClr>
                <a:schemeClr val="bg2"/>
              </a:buClr>
              <a:buFont typeface="Symbol" pitchFamily="18" charset="2"/>
              <a:buChar char="¨"/>
              <a:defRPr sz="2600">
                <a:solidFill>
                  <a:schemeClr val="tx1"/>
                </a:solidFill>
                <a:latin typeface="Times New Roman" pitchFamily="18" charset="0"/>
                <a:ea typeface="宋体" pitchFamily="2" charset="-122"/>
              </a:defRPr>
            </a:lvl1pPr>
            <a:lvl2pPr marL="742950" indent="-285750" eaLnBrk="0" hangingPunct="0">
              <a:spcBef>
                <a:spcPct val="35000"/>
              </a:spcBef>
              <a:buClr>
                <a:schemeClr val="tx1"/>
              </a:buClr>
              <a:buFont typeface="Frutiger 55 Roman"/>
              <a:buChar char="–"/>
              <a:defRPr sz="1400">
                <a:solidFill>
                  <a:schemeClr val="tx1"/>
                </a:solidFill>
                <a:latin typeface="Times New Roman" pitchFamily="18" charset="0"/>
                <a:ea typeface="宋体" pitchFamily="2" charset="-122"/>
              </a:defRPr>
            </a:lvl2pPr>
            <a:lvl3pPr marL="1143000" indent="-228600" eaLnBrk="0" hangingPunct="0">
              <a:spcBef>
                <a:spcPct val="35000"/>
              </a:spcBef>
              <a:buClr>
                <a:schemeClr val="tx1"/>
              </a:buClr>
              <a:buFont typeface="Frutiger 55 Roman"/>
              <a:buChar char="–"/>
              <a:defRPr sz="1400">
                <a:solidFill>
                  <a:schemeClr val="tx1"/>
                </a:solidFill>
                <a:latin typeface="Times New Roman" pitchFamily="18" charset="0"/>
                <a:ea typeface="宋体" pitchFamily="2" charset="-122"/>
              </a:defRPr>
            </a:lvl3pPr>
            <a:lvl4pPr marL="1600200" indent="-228600" eaLnBrk="0" hangingPunct="0">
              <a:spcBef>
                <a:spcPct val="15000"/>
              </a:spcBef>
              <a:buClr>
                <a:schemeClr val="tx1"/>
              </a:buClr>
              <a:buSzPct val="84000"/>
              <a:buFont typeface="Frutiger 55 Roman"/>
              <a:buChar char="–"/>
              <a:defRPr sz="1400">
                <a:solidFill>
                  <a:schemeClr val="tx1"/>
                </a:solidFill>
                <a:latin typeface="Times New Roman" pitchFamily="18" charset="0"/>
                <a:ea typeface="宋体" pitchFamily="2" charset="-122"/>
              </a:defRPr>
            </a:lvl4pPr>
            <a:lvl5pPr marL="2057400" indent="-228600" eaLnBrk="0" hangingPunct="0">
              <a:spcBef>
                <a:spcPct val="15000"/>
              </a:spcBef>
              <a:buClr>
                <a:schemeClr val="tx1"/>
              </a:buClr>
              <a:buSzPct val="84000"/>
              <a:buFont typeface="Frutiger 55 Roman"/>
              <a:buChar char="–"/>
              <a:defRPr sz="1400">
                <a:solidFill>
                  <a:schemeClr val="tx1"/>
                </a:solidFill>
                <a:latin typeface="Times New Roman" pitchFamily="18" charset="0"/>
                <a:ea typeface="宋体" pitchFamily="2" charset="-122"/>
              </a:defRPr>
            </a:lvl5pPr>
            <a:lvl6pPr marL="25146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6pPr>
            <a:lvl7pPr marL="29718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7pPr>
            <a:lvl8pPr marL="34290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8pPr>
            <a:lvl9pPr marL="38862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9pPr>
          </a:lstStyle>
          <a:p>
            <a:pPr fontAlgn="base">
              <a:spcBef>
                <a:spcPct val="0"/>
              </a:spcBef>
              <a:spcAft>
                <a:spcPct val="0"/>
              </a:spcAft>
              <a:buClrTx/>
              <a:buFontTx/>
              <a:buNone/>
            </a:pPr>
            <a:fld id="{9DA3B647-DD9C-4D69-841A-19AF30BF3703}" type="slidenum">
              <a:rPr lang="zh-TW" altLang="en-US" sz="1000" smtClean="0">
                <a:latin typeface="Arial" pitchFamily="34" charset="0"/>
                <a:ea typeface="楷体_GB2312"/>
                <a:cs typeface="楷体_GB2312"/>
              </a:rPr>
              <a:pPr fontAlgn="base">
                <a:spcBef>
                  <a:spcPct val="0"/>
                </a:spcBef>
                <a:spcAft>
                  <a:spcPct val="0"/>
                </a:spcAft>
                <a:buClrTx/>
                <a:buFontTx/>
                <a:buNone/>
              </a:pPr>
              <a:t>13</a:t>
            </a:fld>
            <a:endParaRPr lang="en-US" altLang="zh-TW" sz="1000" dirty="0">
              <a:latin typeface="Arial" pitchFamily="34" charset="0"/>
              <a:ea typeface="楷体_GB2312"/>
              <a:cs typeface="楷体_GB2312"/>
            </a:endParaRPr>
          </a:p>
        </p:txBody>
      </p:sp>
      <p:sp>
        <p:nvSpPr>
          <p:cNvPr id="5" name="Rectangle 2">
            <a:extLst>
              <a:ext uri="{FF2B5EF4-FFF2-40B4-BE49-F238E27FC236}">
                <a16:creationId xmlns:a16="http://schemas.microsoft.com/office/drawing/2014/main" xmlns="" id="{C27F647A-BACA-4D6F-BA05-5BB857D7C44D}"/>
              </a:ext>
            </a:extLst>
          </p:cNvPr>
          <p:cNvSpPr txBox="1">
            <a:spLocks noChangeArrowheads="1"/>
          </p:cNvSpPr>
          <p:nvPr/>
        </p:nvSpPr>
        <p:spPr>
          <a:xfrm>
            <a:off x="1164568" y="770002"/>
            <a:ext cx="9083614" cy="522287"/>
          </a:xfrm>
          <a:prstGeom prst="rect">
            <a:avLst/>
          </a:prstGeom>
          <a:gradFill rotWithShape="1">
            <a:gsLst>
              <a:gs pos="0">
                <a:srgbClr val="FF9933"/>
              </a:gs>
              <a:gs pos="50000">
                <a:srgbClr val="FFFF99"/>
              </a:gs>
              <a:gs pos="100000">
                <a:srgbClr val="FF9933"/>
              </a:gs>
            </a:gsLst>
            <a:lin ang="5400000" scaled="1"/>
          </a:grad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lvl1pPr algn="l" defTabSz="815975" rtl="0" eaLnBrk="0" fontAlgn="base" hangingPunct="0">
              <a:lnSpc>
                <a:spcPct val="85000"/>
              </a:lnSpc>
              <a:spcBef>
                <a:spcPct val="0"/>
              </a:spcBef>
              <a:spcAft>
                <a:spcPct val="0"/>
              </a:spcAft>
              <a:defRPr sz="2100">
                <a:solidFill>
                  <a:schemeClr val="tx1"/>
                </a:solidFill>
                <a:latin typeface="+mj-lt"/>
                <a:ea typeface="宋体" pitchFamily="2" charset="-122"/>
                <a:cs typeface="+mj-cs"/>
              </a:defRPr>
            </a:lvl1pPr>
            <a:lvl2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2pPr>
            <a:lvl3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3pPr>
            <a:lvl4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4pPr>
            <a:lvl5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5pPr>
            <a:lvl6pPr marL="371064"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6pPr>
            <a:lvl7pPr marL="742127"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7pPr>
            <a:lvl8pPr marL="1113191"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8pPr>
            <a:lvl9pPr marL="1484254"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9pPr>
          </a:lstStyle>
          <a:p>
            <a:pPr fontAlgn="ctr">
              <a:lnSpc>
                <a:spcPct val="110000"/>
              </a:lnSpc>
              <a:defRPr/>
            </a:pPr>
            <a:r>
              <a:rPr lang="en-US" altLang="zh-TW" sz="2800" b="1" kern="0" dirty="0" smtClean="0">
                <a:solidFill>
                  <a:srgbClr val="C00000"/>
                </a:solidFill>
                <a:latin typeface="標楷體" pitchFamily="65" charset="-120"/>
                <a:ea typeface="標楷體" pitchFamily="65" charset="-120"/>
              </a:rPr>
              <a:t> (</a:t>
            </a:r>
            <a:r>
              <a:rPr lang="zh-TW" altLang="en-US" sz="2800" b="1" kern="0" dirty="0" smtClean="0">
                <a:solidFill>
                  <a:srgbClr val="C00000"/>
                </a:solidFill>
                <a:latin typeface="標楷體" pitchFamily="65" charset="-120"/>
                <a:ea typeface="標楷體" pitchFamily="65" charset="-120"/>
              </a:rPr>
              <a:t>二</a:t>
            </a:r>
            <a:r>
              <a:rPr lang="en-US" altLang="zh-TW" sz="2800" b="1" kern="0" dirty="0" smtClean="0">
                <a:solidFill>
                  <a:srgbClr val="C00000"/>
                </a:solidFill>
                <a:latin typeface="標楷體" pitchFamily="65" charset="-120"/>
                <a:ea typeface="標楷體" pitchFamily="65" charset="-120"/>
              </a:rPr>
              <a:t>)</a:t>
            </a:r>
            <a:r>
              <a:rPr lang="zh-TW" altLang="zh-HK" sz="2800" b="1" dirty="0">
                <a:solidFill>
                  <a:srgbClr val="C00000"/>
                </a:solidFill>
                <a:latin typeface="標楷體" panose="03000509000000000000" pitchFamily="65" charset="-120"/>
                <a:ea typeface="標楷體" panose="03000509000000000000" pitchFamily="65" charset="-120"/>
              </a:rPr>
              <a:t>全球最多元的區域貿易協定，將帶來更多發展機遇</a:t>
            </a:r>
            <a:endParaRPr lang="en-US" altLang="zh-TW" sz="2800" kern="0" dirty="0">
              <a:solidFill>
                <a:srgbClr val="C00000"/>
              </a:solidFill>
              <a:ea typeface="標楷體" pitchFamily="65" charset="-120"/>
            </a:endParaRPr>
          </a:p>
        </p:txBody>
      </p:sp>
      <p:pic>
        <p:nvPicPr>
          <p:cNvPr id="8" name="Picture 4" descr="rippled-chinese-flag-720">
            <a:extLst>
              <a:ext uri="{FF2B5EF4-FFF2-40B4-BE49-F238E27FC236}">
                <a16:creationId xmlns:a16="http://schemas.microsoft.com/office/drawing/2014/main" xmlns="" id="{400E5492-9F76-4515-888A-057A8AD12B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80067" y="770003"/>
            <a:ext cx="903288"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2"/>
          <p:cNvSpPr txBox="1">
            <a:spLocks/>
          </p:cNvSpPr>
          <p:nvPr/>
        </p:nvSpPr>
        <p:spPr>
          <a:xfrm>
            <a:off x="915091" y="1690776"/>
            <a:ext cx="10506287" cy="3545458"/>
          </a:xfrm>
          <a:prstGeom prst="rect">
            <a:avLst/>
          </a:prstGeom>
        </p:spPr>
        <p:txBody>
          <a:bodyPr>
            <a:normAutofit/>
          </a:bodyPr>
          <a:lstStyle>
            <a:lvl1pPr marL="342900" indent="-342900" algn="l" defTabSz="914400" rtl="0" eaLnBrk="1" latinLnBrk="0" hangingPunct="1">
              <a:lnSpc>
                <a:spcPct val="150000"/>
              </a:lnSpc>
              <a:spcBef>
                <a:spcPct val="20000"/>
              </a:spcBef>
              <a:buClr>
                <a:srgbClr val="B50029"/>
              </a:buClr>
              <a:buFont typeface="Arial" panose="020B0604020202020204" pitchFamily="34" charset="0"/>
              <a:buChar char="►"/>
              <a:defRPr sz="2100" kern="1200">
                <a:solidFill>
                  <a:schemeClr val="tx1"/>
                </a:solidFill>
                <a:latin typeface="微軟正黑體" panose="020B0604030504040204" pitchFamily="34" charset="-120"/>
                <a:ea typeface="微軟正黑體" panose="020B0604030504040204" pitchFamily="34" charset="-120"/>
                <a:cs typeface="+mn-cs"/>
              </a:defRPr>
            </a:lvl1pPr>
            <a:lvl2pPr marL="720725" indent="-285750" algn="l" defTabSz="914400" rtl="0" eaLnBrk="1" latinLnBrk="0" hangingPunct="1">
              <a:lnSpc>
                <a:spcPct val="150000"/>
              </a:lnSpc>
              <a:spcBef>
                <a:spcPct val="20000"/>
              </a:spcBef>
              <a:buClr>
                <a:srgbClr val="B50029"/>
              </a:buClr>
              <a:buFont typeface="Wingdings" panose="05000000000000000000" pitchFamily="2" charset="2"/>
              <a:buChar char="l"/>
              <a:defRPr sz="1800" kern="1200">
                <a:solidFill>
                  <a:schemeClr val="tx1"/>
                </a:solidFill>
                <a:latin typeface="微軟正黑體" panose="020B0604030504040204" pitchFamily="34" charset="-120"/>
                <a:ea typeface="微軟正黑體" panose="020B0604030504040204" pitchFamily="34" charset="-120"/>
                <a:cs typeface="+mn-cs"/>
              </a:defRPr>
            </a:lvl2pPr>
            <a:lvl3pPr marL="1079500" indent="-228600" algn="l" defTabSz="914400" rtl="0" eaLnBrk="1" latinLnBrk="0" hangingPunct="1">
              <a:lnSpc>
                <a:spcPct val="150000"/>
              </a:lnSpc>
              <a:spcBef>
                <a:spcPct val="20000"/>
              </a:spcBef>
              <a:buClr>
                <a:srgbClr val="B50029"/>
              </a:buClr>
              <a:buFont typeface="Wingdings" panose="05000000000000000000" pitchFamily="2" charset="2"/>
              <a:buChar char="l"/>
              <a:defRPr sz="1800" kern="1200">
                <a:solidFill>
                  <a:schemeClr val="tx1"/>
                </a:solidFill>
                <a:latin typeface="微軟正黑體" panose="020B0604030504040204" pitchFamily="34" charset="-120"/>
                <a:ea typeface="微軟正黑體" panose="020B0604030504040204" pitchFamily="34" charset="-120"/>
                <a:cs typeface="+mn-cs"/>
              </a:defRPr>
            </a:lvl3pPr>
            <a:lvl4pPr marL="1427163" indent="-228600" algn="l" defTabSz="914400" rtl="0" eaLnBrk="1" latinLnBrk="0" hangingPunct="1">
              <a:lnSpc>
                <a:spcPct val="150000"/>
              </a:lnSpc>
              <a:spcBef>
                <a:spcPct val="20000"/>
              </a:spcBef>
              <a:buClr>
                <a:srgbClr val="B50029"/>
              </a:buClr>
              <a:buFont typeface="Wingdings" panose="05000000000000000000" pitchFamily="2" charset="2"/>
              <a:buChar char="l"/>
              <a:defRPr sz="1600" kern="1200">
                <a:solidFill>
                  <a:schemeClr val="tx1"/>
                </a:solidFill>
                <a:latin typeface="微軟正黑體" panose="020B0604030504040204" pitchFamily="34" charset="-120"/>
                <a:ea typeface="微軟正黑體" panose="020B0604030504040204" pitchFamily="34" charset="-120"/>
                <a:cs typeface="+mn-cs"/>
              </a:defRPr>
            </a:lvl4pPr>
            <a:lvl5pPr marL="1703388" indent="-228600" algn="l" defTabSz="914400" rtl="0" eaLnBrk="1" latinLnBrk="0" hangingPunct="1">
              <a:lnSpc>
                <a:spcPct val="150000"/>
              </a:lnSpc>
              <a:spcBef>
                <a:spcPct val="20000"/>
              </a:spcBef>
              <a:buClr>
                <a:srgbClr val="B50029"/>
              </a:buClr>
              <a:buFont typeface="Wingdings" panose="05000000000000000000" pitchFamily="2" charset="2"/>
              <a:buChar char="l"/>
              <a:defRPr sz="16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hangingPunct="0">
              <a:lnSpc>
                <a:spcPts val="3600"/>
              </a:lnSpc>
              <a:spcBef>
                <a:spcPts val="600"/>
              </a:spcBef>
              <a:spcAft>
                <a:spcPts val="1800"/>
              </a:spcAft>
              <a:buNone/>
            </a:pPr>
            <a:r>
              <a:rPr lang="en-US" altLang="zh-TW" sz="2400" b="1" dirty="0" smtClean="0">
                <a:latin typeface="標楷體" panose="03000509000000000000" pitchFamily="65" charset="-120"/>
                <a:ea typeface="標楷體" panose="03000509000000000000" pitchFamily="65" charset="-120"/>
              </a:rPr>
              <a:t>    </a:t>
            </a:r>
            <a:r>
              <a:rPr lang="zh-TW" altLang="zh-HK" sz="2600" b="1" dirty="0" smtClean="0">
                <a:solidFill>
                  <a:srgbClr val="512373"/>
                </a:solidFill>
                <a:latin typeface="標楷體" panose="03000509000000000000" pitchFamily="65" charset="-120"/>
                <a:ea typeface="標楷體" panose="03000509000000000000" pitchFamily="65" charset="-120"/>
              </a:rPr>
              <a:t>二</a:t>
            </a:r>
            <a:r>
              <a:rPr lang="zh-TW" altLang="zh-HK" sz="2600" b="1" dirty="0">
                <a:solidFill>
                  <a:srgbClr val="512373"/>
                </a:solidFill>
                <a:latin typeface="標楷體" panose="03000509000000000000" pitchFamily="65" charset="-120"/>
                <a:ea typeface="標楷體" panose="03000509000000000000" pitchFamily="65" charset="-120"/>
              </a:rPr>
              <a:t>是區內外來投資會相應增加。</a:t>
            </a:r>
            <a:r>
              <a:rPr lang="en-US" altLang="zh-HK" sz="2600" b="1" dirty="0">
                <a:solidFill>
                  <a:srgbClr val="512373"/>
                </a:solidFill>
                <a:latin typeface="標楷體" panose="03000509000000000000" pitchFamily="65" charset="-120"/>
                <a:ea typeface="標楷體" panose="03000509000000000000" pitchFamily="65" charset="-120"/>
              </a:rPr>
              <a:t>RCEP</a:t>
            </a:r>
            <a:r>
              <a:rPr lang="zh-TW" altLang="zh-HK" sz="2600" b="1" dirty="0">
                <a:solidFill>
                  <a:srgbClr val="512373"/>
                </a:solidFill>
                <a:latin typeface="標楷體" panose="03000509000000000000" pitchFamily="65" charset="-120"/>
                <a:ea typeface="標楷體" panose="03000509000000000000" pitchFamily="65" charset="-120"/>
              </a:rPr>
              <a:t>本身具有吸引外來資本的優勢。</a:t>
            </a:r>
            <a:r>
              <a:rPr lang="en-US" altLang="zh-HK" sz="2600" b="1" dirty="0">
                <a:solidFill>
                  <a:srgbClr val="512373"/>
                </a:solidFill>
                <a:latin typeface="標楷體" panose="03000509000000000000" pitchFamily="65" charset="-120"/>
                <a:ea typeface="標楷體" panose="03000509000000000000" pitchFamily="65" charset="-120"/>
              </a:rPr>
              <a:t>2019</a:t>
            </a:r>
            <a:r>
              <a:rPr lang="zh-TW" altLang="zh-HK" sz="2600" b="1" dirty="0">
                <a:solidFill>
                  <a:srgbClr val="512373"/>
                </a:solidFill>
                <a:latin typeface="標楷體" panose="03000509000000000000" pitchFamily="65" charset="-120"/>
                <a:ea typeface="標楷體" panose="03000509000000000000" pitchFamily="65" charset="-120"/>
              </a:rPr>
              <a:t>年，</a:t>
            </a:r>
            <a:r>
              <a:rPr lang="en-US" altLang="zh-HK" sz="2600" b="1" dirty="0">
                <a:solidFill>
                  <a:srgbClr val="512373"/>
                </a:solidFill>
                <a:latin typeface="標楷體" panose="03000509000000000000" pitchFamily="65" charset="-120"/>
                <a:ea typeface="標楷體" panose="03000509000000000000" pitchFamily="65" charset="-120"/>
              </a:rPr>
              <a:t>RCEP</a:t>
            </a:r>
            <a:r>
              <a:rPr lang="zh-TW" altLang="zh-HK" sz="2600" b="1" dirty="0">
                <a:solidFill>
                  <a:srgbClr val="512373"/>
                </a:solidFill>
                <a:latin typeface="標楷體" panose="03000509000000000000" pitchFamily="65" charset="-120"/>
                <a:ea typeface="標楷體" panose="03000509000000000000" pitchFamily="65" charset="-120"/>
              </a:rPr>
              <a:t>吸引了</a:t>
            </a:r>
            <a:r>
              <a:rPr lang="en-US" altLang="zh-HK" sz="2600" b="1" dirty="0">
                <a:solidFill>
                  <a:srgbClr val="512373"/>
                </a:solidFill>
                <a:latin typeface="標楷體" panose="03000509000000000000" pitchFamily="65" charset="-120"/>
                <a:ea typeface="標楷體" panose="03000509000000000000" pitchFamily="65" charset="-120"/>
              </a:rPr>
              <a:t>3600</a:t>
            </a:r>
            <a:r>
              <a:rPr lang="zh-TW" altLang="zh-HK" sz="2600" b="1" dirty="0">
                <a:solidFill>
                  <a:srgbClr val="512373"/>
                </a:solidFill>
                <a:latin typeface="標楷體" panose="03000509000000000000" pitchFamily="65" charset="-120"/>
                <a:ea typeface="標楷體" panose="03000509000000000000" pitchFamily="65" charset="-120"/>
              </a:rPr>
              <a:t>億美元的外商直接投資，對外直接投資更高達</a:t>
            </a:r>
            <a:r>
              <a:rPr lang="en-US" altLang="zh-HK" sz="2600" b="1" dirty="0">
                <a:solidFill>
                  <a:srgbClr val="512373"/>
                </a:solidFill>
                <a:latin typeface="標楷體" panose="03000509000000000000" pitchFamily="65" charset="-120"/>
                <a:ea typeface="標楷體" panose="03000509000000000000" pitchFamily="65" charset="-120"/>
              </a:rPr>
              <a:t>4400</a:t>
            </a:r>
            <a:r>
              <a:rPr lang="zh-TW" altLang="zh-HK" sz="2600" b="1" dirty="0">
                <a:solidFill>
                  <a:srgbClr val="512373"/>
                </a:solidFill>
                <a:latin typeface="標楷體" panose="03000509000000000000" pitchFamily="65" charset="-120"/>
                <a:ea typeface="標楷體" panose="03000509000000000000" pitchFamily="65" charset="-120"/>
              </a:rPr>
              <a:t>億美元，分別占全球的</a:t>
            </a:r>
            <a:r>
              <a:rPr lang="en-US" altLang="zh-HK" sz="2600" b="1" dirty="0">
                <a:solidFill>
                  <a:srgbClr val="512373"/>
                </a:solidFill>
                <a:latin typeface="標楷體" panose="03000509000000000000" pitchFamily="65" charset="-120"/>
                <a:ea typeface="標楷體" panose="03000509000000000000" pitchFamily="65" charset="-120"/>
              </a:rPr>
              <a:t>1/4</a:t>
            </a:r>
            <a:r>
              <a:rPr lang="zh-TW" altLang="zh-HK" sz="2600" b="1" dirty="0">
                <a:solidFill>
                  <a:srgbClr val="512373"/>
                </a:solidFill>
                <a:latin typeface="標楷體" panose="03000509000000000000" pitchFamily="65" charset="-120"/>
                <a:ea typeface="標楷體" panose="03000509000000000000" pitchFamily="65" charset="-120"/>
              </a:rPr>
              <a:t>和</a:t>
            </a:r>
            <a:r>
              <a:rPr lang="en-US" altLang="zh-HK" sz="2600" b="1" dirty="0">
                <a:solidFill>
                  <a:srgbClr val="512373"/>
                </a:solidFill>
                <a:latin typeface="標楷體" panose="03000509000000000000" pitchFamily="65" charset="-120"/>
                <a:ea typeface="標楷體" panose="03000509000000000000" pitchFamily="65" charset="-120"/>
              </a:rPr>
              <a:t>1/3</a:t>
            </a:r>
            <a:r>
              <a:rPr lang="zh-TW" altLang="zh-HK" sz="2600" b="1" dirty="0" smtClean="0">
                <a:solidFill>
                  <a:srgbClr val="512373"/>
                </a:solidFill>
                <a:latin typeface="標楷體" panose="03000509000000000000" pitchFamily="65" charset="-120"/>
                <a:ea typeface="標楷體" panose="03000509000000000000" pitchFamily="65" charset="-120"/>
              </a:rPr>
              <a:t>。</a:t>
            </a:r>
            <a:endParaRPr lang="en-US" altLang="zh-TW" sz="2600" b="1" dirty="0" smtClean="0">
              <a:solidFill>
                <a:srgbClr val="512373"/>
              </a:solidFill>
              <a:latin typeface="標楷體" panose="03000509000000000000" pitchFamily="65" charset="-120"/>
              <a:ea typeface="標楷體" panose="03000509000000000000" pitchFamily="65" charset="-120"/>
            </a:endParaRPr>
          </a:p>
          <a:p>
            <a:pPr marL="0" indent="0" algn="just" hangingPunct="0">
              <a:lnSpc>
                <a:spcPts val="3600"/>
              </a:lnSpc>
              <a:spcBef>
                <a:spcPts val="600"/>
              </a:spcBef>
              <a:spcAft>
                <a:spcPts val="1800"/>
              </a:spcAft>
              <a:buNone/>
            </a:pPr>
            <a:r>
              <a:rPr lang="en-US" altLang="zh-TW" sz="2600" b="1" dirty="0">
                <a:latin typeface="標楷體" panose="03000509000000000000" pitchFamily="65" charset="-120"/>
                <a:ea typeface="標楷體" panose="03000509000000000000" pitchFamily="65" charset="-120"/>
              </a:rPr>
              <a:t> </a:t>
            </a:r>
            <a:r>
              <a:rPr lang="en-US" altLang="zh-TW" sz="2600" b="1" dirty="0" smtClean="0">
                <a:latin typeface="標楷體" panose="03000509000000000000" pitchFamily="65" charset="-120"/>
                <a:ea typeface="標楷體" panose="03000509000000000000" pitchFamily="65" charset="-120"/>
              </a:rPr>
              <a:t>   </a:t>
            </a:r>
            <a:r>
              <a:rPr lang="zh-TW" altLang="zh-HK" sz="2600" b="1" dirty="0" smtClean="0">
                <a:solidFill>
                  <a:srgbClr val="0000CC"/>
                </a:solidFill>
                <a:latin typeface="標楷體" panose="03000509000000000000" pitchFamily="65" charset="-120"/>
                <a:ea typeface="標楷體" panose="03000509000000000000" pitchFamily="65" charset="-120"/>
              </a:rPr>
              <a:t>聯合</a:t>
            </a:r>
            <a:r>
              <a:rPr lang="zh-TW" altLang="zh-HK" sz="2600" b="1" dirty="0">
                <a:solidFill>
                  <a:srgbClr val="0000CC"/>
                </a:solidFill>
                <a:latin typeface="標楷體" panose="03000509000000000000" pitchFamily="65" charset="-120"/>
                <a:ea typeface="標楷體" panose="03000509000000000000" pitchFamily="65" charset="-120"/>
              </a:rPr>
              <a:t>國貿發會議的報告指出，目前</a:t>
            </a:r>
            <a:r>
              <a:rPr lang="en-US" altLang="zh-HK" sz="2600" b="1" dirty="0">
                <a:solidFill>
                  <a:srgbClr val="0000CC"/>
                </a:solidFill>
                <a:latin typeface="標楷體" panose="03000509000000000000" pitchFamily="65" charset="-120"/>
                <a:ea typeface="標楷體" panose="03000509000000000000" pitchFamily="65" charset="-120"/>
              </a:rPr>
              <a:t>RCEP</a:t>
            </a:r>
            <a:r>
              <a:rPr lang="zh-TW" altLang="zh-HK" sz="2600" b="1" dirty="0">
                <a:solidFill>
                  <a:srgbClr val="0000CC"/>
                </a:solidFill>
                <a:latin typeface="標楷體" panose="03000509000000000000" pitchFamily="65" charset="-120"/>
                <a:ea typeface="標楷體" panose="03000509000000000000" pitchFamily="65" charset="-120"/>
              </a:rPr>
              <a:t>成員國的</a:t>
            </a:r>
            <a:r>
              <a:rPr lang="en-US" altLang="zh-HK" sz="2600" b="1" dirty="0">
                <a:solidFill>
                  <a:srgbClr val="0000CC"/>
                </a:solidFill>
                <a:latin typeface="標楷體" panose="03000509000000000000" pitchFamily="65" charset="-120"/>
                <a:ea typeface="標楷體" panose="03000509000000000000" pitchFamily="65" charset="-120"/>
              </a:rPr>
              <a:t>FDI</a:t>
            </a:r>
            <a:r>
              <a:rPr lang="zh-TW" altLang="zh-HK" sz="2600" b="1" dirty="0">
                <a:solidFill>
                  <a:srgbClr val="0000CC"/>
                </a:solidFill>
                <a:latin typeface="標楷體" panose="03000509000000000000" pitchFamily="65" charset="-120"/>
                <a:ea typeface="標楷體" panose="03000509000000000000" pitchFamily="65" charset="-120"/>
              </a:rPr>
              <a:t>中，只有三成來自區域內部，仍有很大增長空間。</a:t>
            </a:r>
            <a:r>
              <a:rPr lang="en-US" altLang="zh-HK" sz="2600" b="1" dirty="0">
                <a:solidFill>
                  <a:srgbClr val="0000CC"/>
                </a:solidFill>
                <a:latin typeface="標楷體" panose="03000509000000000000" pitchFamily="65" charset="-120"/>
                <a:ea typeface="標楷體" panose="03000509000000000000" pitchFamily="65" charset="-120"/>
              </a:rPr>
              <a:t>RCEP</a:t>
            </a:r>
            <a:r>
              <a:rPr lang="zh-TW" altLang="zh-HK" sz="2600" b="1" dirty="0">
                <a:solidFill>
                  <a:srgbClr val="0000CC"/>
                </a:solidFill>
                <a:latin typeface="標楷體" panose="03000509000000000000" pitchFamily="65" charset="-120"/>
                <a:ea typeface="標楷體" panose="03000509000000000000" pitchFamily="65" charset="-120"/>
              </a:rPr>
              <a:t>協議落地後，在優化產業鏈佈局的過程中</a:t>
            </a:r>
            <a:r>
              <a:rPr lang="zh-TW" altLang="zh-HK" sz="2600" b="1" dirty="0" smtClean="0">
                <a:solidFill>
                  <a:srgbClr val="0000CC"/>
                </a:solidFill>
                <a:latin typeface="標楷體" panose="03000509000000000000" pitchFamily="65" charset="-120"/>
                <a:ea typeface="標楷體" panose="03000509000000000000" pitchFamily="65" charset="-120"/>
              </a:rPr>
              <a:t>，將</a:t>
            </a:r>
            <a:r>
              <a:rPr lang="zh-TW" altLang="zh-HK" sz="2600" b="1" dirty="0">
                <a:solidFill>
                  <a:srgbClr val="0000CC"/>
                </a:solidFill>
                <a:latin typeface="標楷體" panose="03000509000000000000" pitchFamily="65" charset="-120"/>
                <a:ea typeface="標楷體" panose="03000509000000000000" pitchFamily="65" charset="-120"/>
              </a:rPr>
              <a:t>吸引更多</a:t>
            </a:r>
            <a:r>
              <a:rPr lang="zh-TW" altLang="zh-HK" sz="2600" b="1" dirty="0" smtClean="0">
                <a:solidFill>
                  <a:srgbClr val="0000CC"/>
                </a:solidFill>
                <a:latin typeface="標楷體" panose="03000509000000000000" pitchFamily="65" charset="-120"/>
                <a:ea typeface="標楷體" panose="03000509000000000000" pitchFamily="65" charset="-120"/>
              </a:rPr>
              <a:t>針對成員國</a:t>
            </a:r>
            <a:r>
              <a:rPr lang="zh-TW" altLang="zh-HK" sz="2600" b="1" dirty="0">
                <a:solidFill>
                  <a:srgbClr val="0000CC"/>
                </a:solidFill>
                <a:latin typeface="標楷體" panose="03000509000000000000" pitchFamily="65" charset="-120"/>
                <a:ea typeface="標楷體" panose="03000509000000000000" pitchFamily="65" charset="-120"/>
              </a:rPr>
              <a:t>各自優勢產業的外來直接投資。</a:t>
            </a:r>
          </a:p>
          <a:p>
            <a:pPr algn="just" hangingPunct="0"/>
            <a:endParaRPr lang="zh-TW" altLang="zh-HK" sz="2600" b="1" dirty="0">
              <a:solidFill>
                <a:srgbClr val="800080"/>
              </a:solidFill>
              <a:latin typeface="標楷體" panose="03000509000000000000" pitchFamily="65" charset="-120"/>
              <a:ea typeface="標楷體" panose="03000509000000000000" pitchFamily="65" charset="-120"/>
            </a:endParaRPr>
          </a:p>
          <a:p>
            <a:pPr algn="just" hangingPunct="0">
              <a:lnSpc>
                <a:spcPts val="3600"/>
              </a:lnSpc>
              <a:spcBef>
                <a:spcPts val="600"/>
              </a:spcBef>
              <a:spcAft>
                <a:spcPts val="1800"/>
              </a:spcAft>
            </a:pPr>
            <a:endParaRPr lang="en-US" altLang="zh-TW" sz="2400" b="1" dirty="0" smtClean="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224940737"/>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投影片編號版面配置區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65000"/>
              </a:spcBef>
              <a:buClr>
                <a:schemeClr val="bg2"/>
              </a:buClr>
              <a:buFont typeface="Symbol" pitchFamily="18" charset="2"/>
              <a:buChar char="¨"/>
              <a:defRPr sz="2600">
                <a:solidFill>
                  <a:schemeClr val="tx1"/>
                </a:solidFill>
                <a:latin typeface="Times New Roman" pitchFamily="18" charset="0"/>
                <a:ea typeface="宋体" pitchFamily="2" charset="-122"/>
              </a:defRPr>
            </a:lvl1pPr>
            <a:lvl2pPr marL="742950" indent="-285750" eaLnBrk="0" hangingPunct="0">
              <a:spcBef>
                <a:spcPct val="35000"/>
              </a:spcBef>
              <a:buClr>
                <a:schemeClr val="tx1"/>
              </a:buClr>
              <a:buFont typeface="Frutiger 55 Roman"/>
              <a:buChar char="–"/>
              <a:defRPr sz="1400">
                <a:solidFill>
                  <a:schemeClr val="tx1"/>
                </a:solidFill>
                <a:latin typeface="Times New Roman" pitchFamily="18" charset="0"/>
                <a:ea typeface="宋体" pitchFamily="2" charset="-122"/>
              </a:defRPr>
            </a:lvl2pPr>
            <a:lvl3pPr marL="1143000" indent="-228600" eaLnBrk="0" hangingPunct="0">
              <a:spcBef>
                <a:spcPct val="35000"/>
              </a:spcBef>
              <a:buClr>
                <a:schemeClr val="tx1"/>
              </a:buClr>
              <a:buFont typeface="Frutiger 55 Roman"/>
              <a:buChar char="–"/>
              <a:defRPr sz="1400">
                <a:solidFill>
                  <a:schemeClr val="tx1"/>
                </a:solidFill>
                <a:latin typeface="Times New Roman" pitchFamily="18" charset="0"/>
                <a:ea typeface="宋体" pitchFamily="2" charset="-122"/>
              </a:defRPr>
            </a:lvl3pPr>
            <a:lvl4pPr marL="1600200" indent="-228600" eaLnBrk="0" hangingPunct="0">
              <a:spcBef>
                <a:spcPct val="15000"/>
              </a:spcBef>
              <a:buClr>
                <a:schemeClr val="tx1"/>
              </a:buClr>
              <a:buSzPct val="84000"/>
              <a:buFont typeface="Frutiger 55 Roman"/>
              <a:buChar char="–"/>
              <a:defRPr sz="1400">
                <a:solidFill>
                  <a:schemeClr val="tx1"/>
                </a:solidFill>
                <a:latin typeface="Times New Roman" pitchFamily="18" charset="0"/>
                <a:ea typeface="宋体" pitchFamily="2" charset="-122"/>
              </a:defRPr>
            </a:lvl4pPr>
            <a:lvl5pPr marL="2057400" indent="-228600" eaLnBrk="0" hangingPunct="0">
              <a:spcBef>
                <a:spcPct val="15000"/>
              </a:spcBef>
              <a:buClr>
                <a:schemeClr val="tx1"/>
              </a:buClr>
              <a:buSzPct val="84000"/>
              <a:buFont typeface="Frutiger 55 Roman"/>
              <a:buChar char="–"/>
              <a:defRPr sz="1400">
                <a:solidFill>
                  <a:schemeClr val="tx1"/>
                </a:solidFill>
                <a:latin typeface="Times New Roman" pitchFamily="18" charset="0"/>
                <a:ea typeface="宋体" pitchFamily="2" charset="-122"/>
              </a:defRPr>
            </a:lvl5pPr>
            <a:lvl6pPr marL="25146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6pPr>
            <a:lvl7pPr marL="29718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7pPr>
            <a:lvl8pPr marL="34290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8pPr>
            <a:lvl9pPr marL="38862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9pPr>
          </a:lstStyle>
          <a:p>
            <a:pPr fontAlgn="base">
              <a:spcBef>
                <a:spcPct val="0"/>
              </a:spcBef>
              <a:spcAft>
                <a:spcPct val="0"/>
              </a:spcAft>
              <a:buClrTx/>
              <a:buFontTx/>
              <a:buNone/>
            </a:pPr>
            <a:fld id="{9DA3B647-DD9C-4D69-841A-19AF30BF3703}" type="slidenum">
              <a:rPr lang="zh-TW" altLang="en-US" sz="1000" smtClean="0">
                <a:latin typeface="Arial" pitchFamily="34" charset="0"/>
                <a:ea typeface="楷体_GB2312"/>
                <a:cs typeface="楷体_GB2312"/>
              </a:rPr>
              <a:pPr fontAlgn="base">
                <a:spcBef>
                  <a:spcPct val="0"/>
                </a:spcBef>
                <a:spcAft>
                  <a:spcPct val="0"/>
                </a:spcAft>
                <a:buClrTx/>
                <a:buFontTx/>
                <a:buNone/>
              </a:pPr>
              <a:t>14</a:t>
            </a:fld>
            <a:endParaRPr lang="en-US" altLang="zh-TW" sz="1000" dirty="0">
              <a:latin typeface="Arial" pitchFamily="34" charset="0"/>
              <a:ea typeface="楷体_GB2312"/>
              <a:cs typeface="楷体_GB2312"/>
            </a:endParaRPr>
          </a:p>
        </p:txBody>
      </p:sp>
      <p:sp>
        <p:nvSpPr>
          <p:cNvPr id="5" name="Rectangle 2">
            <a:extLst>
              <a:ext uri="{FF2B5EF4-FFF2-40B4-BE49-F238E27FC236}">
                <a16:creationId xmlns:a16="http://schemas.microsoft.com/office/drawing/2014/main" xmlns="" id="{C27F647A-BACA-4D6F-BA05-5BB857D7C44D}"/>
              </a:ext>
            </a:extLst>
          </p:cNvPr>
          <p:cNvSpPr txBox="1">
            <a:spLocks noChangeArrowheads="1"/>
          </p:cNvSpPr>
          <p:nvPr/>
        </p:nvSpPr>
        <p:spPr>
          <a:xfrm>
            <a:off x="1181820" y="765835"/>
            <a:ext cx="9083614" cy="522287"/>
          </a:xfrm>
          <a:prstGeom prst="rect">
            <a:avLst/>
          </a:prstGeom>
          <a:gradFill rotWithShape="1">
            <a:gsLst>
              <a:gs pos="0">
                <a:srgbClr val="FF9933"/>
              </a:gs>
              <a:gs pos="50000">
                <a:srgbClr val="FFFF99"/>
              </a:gs>
              <a:gs pos="100000">
                <a:srgbClr val="FF9933"/>
              </a:gs>
            </a:gsLst>
            <a:lin ang="5400000" scaled="1"/>
          </a:grad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lvl1pPr algn="l" defTabSz="815975" rtl="0" eaLnBrk="0" fontAlgn="base" hangingPunct="0">
              <a:lnSpc>
                <a:spcPct val="85000"/>
              </a:lnSpc>
              <a:spcBef>
                <a:spcPct val="0"/>
              </a:spcBef>
              <a:spcAft>
                <a:spcPct val="0"/>
              </a:spcAft>
              <a:defRPr sz="2100">
                <a:solidFill>
                  <a:schemeClr val="tx1"/>
                </a:solidFill>
                <a:latin typeface="+mj-lt"/>
                <a:ea typeface="宋体" pitchFamily="2" charset="-122"/>
                <a:cs typeface="+mj-cs"/>
              </a:defRPr>
            </a:lvl1pPr>
            <a:lvl2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2pPr>
            <a:lvl3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3pPr>
            <a:lvl4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4pPr>
            <a:lvl5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5pPr>
            <a:lvl6pPr marL="371064"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6pPr>
            <a:lvl7pPr marL="742127"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7pPr>
            <a:lvl8pPr marL="1113191"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8pPr>
            <a:lvl9pPr marL="1484254"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9pPr>
          </a:lstStyle>
          <a:p>
            <a:pPr fontAlgn="ctr">
              <a:lnSpc>
                <a:spcPct val="110000"/>
              </a:lnSpc>
              <a:defRPr/>
            </a:pPr>
            <a:r>
              <a:rPr lang="en-US" altLang="zh-TW" sz="2800" b="1" kern="0" dirty="0" smtClean="0">
                <a:solidFill>
                  <a:srgbClr val="C00000"/>
                </a:solidFill>
                <a:latin typeface="標楷體" pitchFamily="65" charset="-120"/>
                <a:ea typeface="標楷體" pitchFamily="65" charset="-120"/>
              </a:rPr>
              <a:t> (</a:t>
            </a:r>
            <a:r>
              <a:rPr lang="zh-TW" altLang="en-US" sz="2800" b="1" kern="0" dirty="0" smtClean="0">
                <a:solidFill>
                  <a:srgbClr val="C00000"/>
                </a:solidFill>
                <a:latin typeface="標楷體" pitchFamily="65" charset="-120"/>
                <a:ea typeface="標楷體" pitchFamily="65" charset="-120"/>
              </a:rPr>
              <a:t>二</a:t>
            </a:r>
            <a:r>
              <a:rPr lang="en-US" altLang="zh-TW" sz="2800" b="1" kern="0" dirty="0" smtClean="0">
                <a:solidFill>
                  <a:srgbClr val="C00000"/>
                </a:solidFill>
                <a:latin typeface="標楷體" pitchFamily="65" charset="-120"/>
                <a:ea typeface="標楷體" pitchFamily="65" charset="-120"/>
              </a:rPr>
              <a:t>)</a:t>
            </a:r>
            <a:r>
              <a:rPr lang="zh-TW" altLang="zh-HK" sz="2800" b="1" dirty="0">
                <a:solidFill>
                  <a:srgbClr val="C00000"/>
                </a:solidFill>
                <a:latin typeface="標楷體" panose="03000509000000000000" pitchFamily="65" charset="-120"/>
                <a:ea typeface="標楷體" panose="03000509000000000000" pitchFamily="65" charset="-120"/>
              </a:rPr>
              <a:t>全球最多元的區域貿易協定，將帶來更多發展機遇</a:t>
            </a:r>
            <a:endParaRPr lang="en-US" altLang="zh-TW" sz="2800" kern="0" dirty="0">
              <a:solidFill>
                <a:srgbClr val="C00000"/>
              </a:solidFill>
              <a:ea typeface="標楷體" pitchFamily="65" charset="-120"/>
            </a:endParaRPr>
          </a:p>
        </p:txBody>
      </p:sp>
      <p:pic>
        <p:nvPicPr>
          <p:cNvPr id="8" name="Picture 4" descr="rippled-chinese-flag-720">
            <a:extLst>
              <a:ext uri="{FF2B5EF4-FFF2-40B4-BE49-F238E27FC236}">
                <a16:creationId xmlns:a16="http://schemas.microsoft.com/office/drawing/2014/main" xmlns="" id="{400E5492-9F76-4515-888A-057A8AD12B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05946" y="757644"/>
            <a:ext cx="903288"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2"/>
          <p:cNvSpPr txBox="1">
            <a:spLocks/>
          </p:cNvSpPr>
          <p:nvPr/>
        </p:nvSpPr>
        <p:spPr>
          <a:xfrm>
            <a:off x="1053107" y="1759784"/>
            <a:ext cx="10264743" cy="3510952"/>
          </a:xfrm>
          <a:prstGeom prst="rect">
            <a:avLst/>
          </a:prstGeom>
        </p:spPr>
        <p:txBody>
          <a:bodyPr>
            <a:normAutofit/>
          </a:bodyPr>
          <a:lstStyle>
            <a:lvl1pPr marL="342900" indent="-342900" algn="l" defTabSz="914400" rtl="0" eaLnBrk="1" latinLnBrk="0" hangingPunct="1">
              <a:lnSpc>
                <a:spcPct val="150000"/>
              </a:lnSpc>
              <a:spcBef>
                <a:spcPct val="20000"/>
              </a:spcBef>
              <a:buClr>
                <a:srgbClr val="B50029"/>
              </a:buClr>
              <a:buFont typeface="Arial" panose="020B0604020202020204" pitchFamily="34" charset="0"/>
              <a:buChar char="►"/>
              <a:defRPr sz="2100" kern="1200">
                <a:solidFill>
                  <a:schemeClr val="tx1"/>
                </a:solidFill>
                <a:latin typeface="微軟正黑體" panose="020B0604030504040204" pitchFamily="34" charset="-120"/>
                <a:ea typeface="微軟正黑體" panose="020B0604030504040204" pitchFamily="34" charset="-120"/>
                <a:cs typeface="+mn-cs"/>
              </a:defRPr>
            </a:lvl1pPr>
            <a:lvl2pPr marL="720725" indent="-285750" algn="l" defTabSz="914400" rtl="0" eaLnBrk="1" latinLnBrk="0" hangingPunct="1">
              <a:lnSpc>
                <a:spcPct val="150000"/>
              </a:lnSpc>
              <a:spcBef>
                <a:spcPct val="20000"/>
              </a:spcBef>
              <a:buClr>
                <a:srgbClr val="B50029"/>
              </a:buClr>
              <a:buFont typeface="Wingdings" panose="05000000000000000000" pitchFamily="2" charset="2"/>
              <a:buChar char="l"/>
              <a:defRPr sz="1800" kern="1200">
                <a:solidFill>
                  <a:schemeClr val="tx1"/>
                </a:solidFill>
                <a:latin typeface="微軟正黑體" panose="020B0604030504040204" pitchFamily="34" charset="-120"/>
                <a:ea typeface="微軟正黑體" panose="020B0604030504040204" pitchFamily="34" charset="-120"/>
                <a:cs typeface="+mn-cs"/>
              </a:defRPr>
            </a:lvl2pPr>
            <a:lvl3pPr marL="1079500" indent="-228600" algn="l" defTabSz="914400" rtl="0" eaLnBrk="1" latinLnBrk="0" hangingPunct="1">
              <a:lnSpc>
                <a:spcPct val="150000"/>
              </a:lnSpc>
              <a:spcBef>
                <a:spcPct val="20000"/>
              </a:spcBef>
              <a:buClr>
                <a:srgbClr val="B50029"/>
              </a:buClr>
              <a:buFont typeface="Wingdings" panose="05000000000000000000" pitchFamily="2" charset="2"/>
              <a:buChar char="l"/>
              <a:defRPr sz="1800" kern="1200">
                <a:solidFill>
                  <a:schemeClr val="tx1"/>
                </a:solidFill>
                <a:latin typeface="微軟正黑體" panose="020B0604030504040204" pitchFamily="34" charset="-120"/>
                <a:ea typeface="微軟正黑體" panose="020B0604030504040204" pitchFamily="34" charset="-120"/>
                <a:cs typeface="+mn-cs"/>
              </a:defRPr>
            </a:lvl3pPr>
            <a:lvl4pPr marL="1427163" indent="-228600" algn="l" defTabSz="914400" rtl="0" eaLnBrk="1" latinLnBrk="0" hangingPunct="1">
              <a:lnSpc>
                <a:spcPct val="150000"/>
              </a:lnSpc>
              <a:spcBef>
                <a:spcPct val="20000"/>
              </a:spcBef>
              <a:buClr>
                <a:srgbClr val="B50029"/>
              </a:buClr>
              <a:buFont typeface="Wingdings" panose="05000000000000000000" pitchFamily="2" charset="2"/>
              <a:buChar char="l"/>
              <a:defRPr sz="1600" kern="1200">
                <a:solidFill>
                  <a:schemeClr val="tx1"/>
                </a:solidFill>
                <a:latin typeface="微軟正黑體" panose="020B0604030504040204" pitchFamily="34" charset="-120"/>
                <a:ea typeface="微軟正黑體" panose="020B0604030504040204" pitchFamily="34" charset="-120"/>
                <a:cs typeface="+mn-cs"/>
              </a:defRPr>
            </a:lvl4pPr>
            <a:lvl5pPr marL="1703388" indent="-228600" algn="l" defTabSz="914400" rtl="0" eaLnBrk="1" latinLnBrk="0" hangingPunct="1">
              <a:lnSpc>
                <a:spcPct val="150000"/>
              </a:lnSpc>
              <a:spcBef>
                <a:spcPct val="20000"/>
              </a:spcBef>
              <a:buClr>
                <a:srgbClr val="B50029"/>
              </a:buClr>
              <a:buFont typeface="Wingdings" panose="05000000000000000000" pitchFamily="2" charset="2"/>
              <a:buChar char="l"/>
              <a:defRPr sz="16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hangingPunct="0">
              <a:lnSpc>
                <a:spcPts val="3600"/>
              </a:lnSpc>
              <a:spcBef>
                <a:spcPts val="600"/>
              </a:spcBef>
              <a:spcAft>
                <a:spcPts val="1800"/>
              </a:spcAft>
              <a:buNone/>
            </a:pPr>
            <a:r>
              <a:rPr lang="en-US" altLang="zh-TW" sz="2400" b="1" dirty="0" smtClean="0">
                <a:solidFill>
                  <a:srgbClr val="0000CC"/>
                </a:solidFill>
                <a:latin typeface="標楷體" panose="03000509000000000000" pitchFamily="65" charset="-120"/>
                <a:ea typeface="標楷體" panose="03000509000000000000" pitchFamily="65" charset="-120"/>
              </a:rPr>
              <a:t>    </a:t>
            </a:r>
            <a:r>
              <a:rPr lang="zh-TW" altLang="zh-HK" sz="2600" b="1" dirty="0" smtClean="0">
                <a:solidFill>
                  <a:srgbClr val="0000CC"/>
                </a:solidFill>
                <a:latin typeface="標楷體" panose="03000509000000000000" pitchFamily="65" charset="-120"/>
                <a:ea typeface="標楷體" panose="03000509000000000000" pitchFamily="65" charset="-120"/>
              </a:rPr>
              <a:t>三</a:t>
            </a:r>
            <a:r>
              <a:rPr lang="zh-TW" altLang="zh-HK" sz="2600" b="1" dirty="0">
                <a:solidFill>
                  <a:srgbClr val="0000CC"/>
                </a:solidFill>
                <a:latin typeface="標楷體" panose="03000509000000000000" pitchFamily="65" charset="-120"/>
                <a:ea typeface="標楷體" panose="03000509000000000000" pitchFamily="65" charset="-120"/>
              </a:rPr>
              <a:t>是區內貨物、服務貿易額將進一步擴大。在</a:t>
            </a:r>
            <a:r>
              <a:rPr lang="en-US" altLang="zh-HK" sz="2600" b="1" dirty="0">
                <a:solidFill>
                  <a:srgbClr val="0000CC"/>
                </a:solidFill>
                <a:latin typeface="標楷體" panose="03000509000000000000" pitchFamily="65" charset="-120"/>
                <a:ea typeface="標楷體" panose="03000509000000000000" pitchFamily="65" charset="-120"/>
              </a:rPr>
              <a:t>RCEP</a:t>
            </a:r>
            <a:r>
              <a:rPr lang="zh-TW" altLang="zh-HK" sz="2600" b="1" dirty="0">
                <a:solidFill>
                  <a:srgbClr val="0000CC"/>
                </a:solidFill>
                <a:latin typeface="標楷體" panose="03000509000000000000" pitchFamily="65" charset="-120"/>
                <a:ea typeface="標楷體" panose="03000509000000000000" pitchFamily="65" charset="-120"/>
              </a:rPr>
              <a:t>框架下，區內各國優勢互補，整體製造成本降低，有助於擴大各成員國產品的出口市場</a:t>
            </a:r>
            <a:r>
              <a:rPr lang="zh-TW" altLang="zh-HK" sz="2600" b="1" dirty="0" smtClean="0">
                <a:solidFill>
                  <a:srgbClr val="0000CC"/>
                </a:solidFill>
                <a:latin typeface="標楷體" panose="03000509000000000000" pitchFamily="65" charset="-120"/>
                <a:ea typeface="標楷體" panose="03000509000000000000" pitchFamily="65" charset="-120"/>
              </a:rPr>
              <a:t>。</a:t>
            </a:r>
            <a:endParaRPr lang="en-US" altLang="zh-TW" sz="2600" b="1" dirty="0" smtClean="0">
              <a:solidFill>
                <a:srgbClr val="0000CC"/>
              </a:solidFill>
              <a:latin typeface="標楷體" panose="03000509000000000000" pitchFamily="65" charset="-120"/>
              <a:ea typeface="標楷體" panose="03000509000000000000" pitchFamily="65" charset="-120"/>
            </a:endParaRPr>
          </a:p>
          <a:p>
            <a:pPr marL="0" indent="0" algn="just" hangingPunct="0">
              <a:lnSpc>
                <a:spcPts val="3600"/>
              </a:lnSpc>
              <a:spcBef>
                <a:spcPts val="600"/>
              </a:spcBef>
              <a:spcAft>
                <a:spcPts val="1800"/>
              </a:spcAft>
              <a:buNone/>
            </a:pPr>
            <a:r>
              <a:rPr lang="en-US" altLang="zh-TW" sz="2600" b="1" dirty="0">
                <a:solidFill>
                  <a:srgbClr val="800080"/>
                </a:solidFill>
                <a:latin typeface="標楷體" panose="03000509000000000000" pitchFamily="65" charset="-120"/>
                <a:ea typeface="標楷體" panose="03000509000000000000" pitchFamily="65" charset="-120"/>
              </a:rPr>
              <a:t> </a:t>
            </a:r>
            <a:r>
              <a:rPr lang="en-US" altLang="zh-TW" sz="2600" b="1" dirty="0" smtClean="0">
                <a:solidFill>
                  <a:srgbClr val="800080"/>
                </a:solidFill>
                <a:latin typeface="標楷體" panose="03000509000000000000" pitchFamily="65" charset="-120"/>
                <a:ea typeface="標楷體" panose="03000509000000000000" pitchFamily="65" charset="-120"/>
              </a:rPr>
              <a:t>   </a:t>
            </a:r>
            <a:r>
              <a:rPr lang="zh-TW" altLang="zh-HK" sz="2600" b="1" dirty="0" smtClean="0">
                <a:solidFill>
                  <a:srgbClr val="800080"/>
                </a:solidFill>
                <a:latin typeface="標楷體" panose="03000509000000000000" pitchFamily="65" charset="-120"/>
                <a:ea typeface="標楷體" panose="03000509000000000000" pitchFamily="65" charset="-120"/>
              </a:rPr>
              <a:t>同時</a:t>
            </a:r>
            <a:r>
              <a:rPr lang="zh-TW" altLang="zh-HK" sz="2600" b="1" dirty="0">
                <a:solidFill>
                  <a:srgbClr val="800080"/>
                </a:solidFill>
                <a:latin typeface="標楷體" panose="03000509000000000000" pitchFamily="65" charset="-120"/>
                <a:ea typeface="標楷體" panose="03000509000000000000" pitchFamily="65" charset="-120"/>
              </a:rPr>
              <a:t>，</a:t>
            </a:r>
            <a:r>
              <a:rPr lang="en-US" altLang="zh-HK" sz="2600" b="1" dirty="0">
                <a:solidFill>
                  <a:srgbClr val="800080"/>
                </a:solidFill>
                <a:latin typeface="標楷體" panose="03000509000000000000" pitchFamily="65" charset="-120"/>
                <a:ea typeface="標楷體" panose="03000509000000000000" pitchFamily="65" charset="-120"/>
              </a:rPr>
              <a:t>RCEP</a:t>
            </a:r>
            <a:r>
              <a:rPr lang="zh-TW" altLang="zh-HK" sz="2600" b="1" dirty="0">
                <a:solidFill>
                  <a:srgbClr val="800080"/>
                </a:solidFill>
                <a:latin typeface="標楷體" panose="03000509000000000000" pitchFamily="65" charset="-120"/>
                <a:ea typeface="標楷體" panose="03000509000000000000" pitchFamily="65" charset="-120"/>
              </a:rPr>
              <a:t>作為最多元、最包容的區域貿易協定，對緬甸、老撾、柬埔寨等經濟相對落後的國家，在幫助其挖掘自身產業優勢的同時，亦有助於挖掘其市場潛力，達到真正的合作共贏</a:t>
            </a:r>
            <a:r>
              <a:rPr lang="zh-TW" altLang="zh-HK" sz="2600" b="1" dirty="0" smtClean="0">
                <a:solidFill>
                  <a:srgbClr val="800080"/>
                </a:solidFill>
                <a:latin typeface="標楷體" panose="03000509000000000000" pitchFamily="65" charset="-120"/>
                <a:ea typeface="標楷體" panose="03000509000000000000" pitchFamily="65" charset="-120"/>
              </a:rPr>
              <a:t>。</a:t>
            </a:r>
            <a:endParaRPr lang="zh-TW" altLang="zh-HK" sz="2600" b="1" dirty="0">
              <a:solidFill>
                <a:srgbClr val="800080"/>
              </a:solidFill>
              <a:latin typeface="標楷體" panose="03000509000000000000" pitchFamily="65" charset="-120"/>
              <a:ea typeface="標楷體" panose="03000509000000000000" pitchFamily="65" charset="-120"/>
            </a:endParaRPr>
          </a:p>
          <a:p>
            <a:pPr algn="just" hangingPunct="0">
              <a:lnSpc>
                <a:spcPts val="3600"/>
              </a:lnSpc>
              <a:spcBef>
                <a:spcPts val="600"/>
              </a:spcBef>
              <a:spcAft>
                <a:spcPts val="1800"/>
              </a:spcAft>
            </a:pPr>
            <a:endParaRPr lang="en-US" altLang="zh-TW" sz="2400" b="1" dirty="0" smtClean="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40332925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投影片編號版面配置區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65000"/>
              </a:spcBef>
              <a:buClr>
                <a:schemeClr val="bg2"/>
              </a:buClr>
              <a:buFont typeface="Symbol" pitchFamily="18" charset="2"/>
              <a:buChar char="¨"/>
              <a:defRPr sz="2600">
                <a:solidFill>
                  <a:schemeClr val="tx1"/>
                </a:solidFill>
                <a:latin typeface="Times New Roman" pitchFamily="18" charset="0"/>
                <a:ea typeface="宋体" pitchFamily="2" charset="-122"/>
              </a:defRPr>
            </a:lvl1pPr>
            <a:lvl2pPr marL="742950" indent="-285750" eaLnBrk="0" hangingPunct="0">
              <a:spcBef>
                <a:spcPct val="35000"/>
              </a:spcBef>
              <a:buClr>
                <a:schemeClr val="tx1"/>
              </a:buClr>
              <a:buFont typeface="Frutiger 55 Roman"/>
              <a:buChar char="–"/>
              <a:defRPr sz="1400">
                <a:solidFill>
                  <a:schemeClr val="tx1"/>
                </a:solidFill>
                <a:latin typeface="Times New Roman" pitchFamily="18" charset="0"/>
                <a:ea typeface="宋体" pitchFamily="2" charset="-122"/>
              </a:defRPr>
            </a:lvl2pPr>
            <a:lvl3pPr marL="1143000" indent="-228600" eaLnBrk="0" hangingPunct="0">
              <a:spcBef>
                <a:spcPct val="35000"/>
              </a:spcBef>
              <a:buClr>
                <a:schemeClr val="tx1"/>
              </a:buClr>
              <a:buFont typeface="Frutiger 55 Roman"/>
              <a:buChar char="–"/>
              <a:defRPr sz="1400">
                <a:solidFill>
                  <a:schemeClr val="tx1"/>
                </a:solidFill>
                <a:latin typeface="Times New Roman" pitchFamily="18" charset="0"/>
                <a:ea typeface="宋体" pitchFamily="2" charset="-122"/>
              </a:defRPr>
            </a:lvl3pPr>
            <a:lvl4pPr marL="1600200" indent="-228600" eaLnBrk="0" hangingPunct="0">
              <a:spcBef>
                <a:spcPct val="15000"/>
              </a:spcBef>
              <a:buClr>
                <a:schemeClr val="tx1"/>
              </a:buClr>
              <a:buSzPct val="84000"/>
              <a:buFont typeface="Frutiger 55 Roman"/>
              <a:buChar char="–"/>
              <a:defRPr sz="1400">
                <a:solidFill>
                  <a:schemeClr val="tx1"/>
                </a:solidFill>
                <a:latin typeface="Times New Roman" pitchFamily="18" charset="0"/>
                <a:ea typeface="宋体" pitchFamily="2" charset="-122"/>
              </a:defRPr>
            </a:lvl4pPr>
            <a:lvl5pPr marL="2057400" indent="-228600" eaLnBrk="0" hangingPunct="0">
              <a:spcBef>
                <a:spcPct val="15000"/>
              </a:spcBef>
              <a:buClr>
                <a:schemeClr val="tx1"/>
              </a:buClr>
              <a:buSzPct val="84000"/>
              <a:buFont typeface="Frutiger 55 Roman"/>
              <a:buChar char="–"/>
              <a:defRPr sz="1400">
                <a:solidFill>
                  <a:schemeClr val="tx1"/>
                </a:solidFill>
                <a:latin typeface="Times New Roman" pitchFamily="18" charset="0"/>
                <a:ea typeface="宋体" pitchFamily="2" charset="-122"/>
              </a:defRPr>
            </a:lvl5pPr>
            <a:lvl6pPr marL="25146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6pPr>
            <a:lvl7pPr marL="29718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7pPr>
            <a:lvl8pPr marL="34290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8pPr>
            <a:lvl9pPr marL="38862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9pPr>
          </a:lstStyle>
          <a:p>
            <a:pPr fontAlgn="base">
              <a:spcBef>
                <a:spcPct val="0"/>
              </a:spcBef>
              <a:spcAft>
                <a:spcPct val="0"/>
              </a:spcAft>
              <a:buClrTx/>
              <a:buFontTx/>
              <a:buNone/>
            </a:pPr>
            <a:fld id="{9DA3B647-DD9C-4D69-841A-19AF30BF3703}" type="slidenum">
              <a:rPr lang="zh-TW" altLang="en-US" sz="1000" smtClean="0">
                <a:latin typeface="Arial" pitchFamily="34" charset="0"/>
                <a:ea typeface="楷体_GB2312"/>
                <a:cs typeface="楷体_GB2312"/>
              </a:rPr>
              <a:pPr fontAlgn="base">
                <a:spcBef>
                  <a:spcPct val="0"/>
                </a:spcBef>
                <a:spcAft>
                  <a:spcPct val="0"/>
                </a:spcAft>
                <a:buClrTx/>
                <a:buFontTx/>
                <a:buNone/>
              </a:pPr>
              <a:t>15</a:t>
            </a:fld>
            <a:endParaRPr lang="en-US" altLang="zh-TW" sz="1000" dirty="0">
              <a:latin typeface="Arial" pitchFamily="34" charset="0"/>
              <a:ea typeface="楷体_GB2312"/>
              <a:cs typeface="楷体_GB2312"/>
            </a:endParaRPr>
          </a:p>
        </p:txBody>
      </p:sp>
      <p:sp>
        <p:nvSpPr>
          <p:cNvPr id="5" name="Rectangle 2">
            <a:extLst>
              <a:ext uri="{FF2B5EF4-FFF2-40B4-BE49-F238E27FC236}">
                <a16:creationId xmlns:a16="http://schemas.microsoft.com/office/drawing/2014/main" xmlns="" id="{C27F647A-BACA-4D6F-BA05-5BB857D7C44D}"/>
              </a:ext>
            </a:extLst>
          </p:cNvPr>
          <p:cNvSpPr txBox="1">
            <a:spLocks noChangeArrowheads="1"/>
          </p:cNvSpPr>
          <p:nvPr/>
        </p:nvSpPr>
        <p:spPr>
          <a:xfrm>
            <a:off x="1061049" y="742817"/>
            <a:ext cx="9385540" cy="522287"/>
          </a:xfrm>
          <a:prstGeom prst="rect">
            <a:avLst/>
          </a:prstGeom>
          <a:gradFill rotWithShape="1">
            <a:gsLst>
              <a:gs pos="0">
                <a:srgbClr val="FF9933"/>
              </a:gs>
              <a:gs pos="50000">
                <a:srgbClr val="FFFF99"/>
              </a:gs>
              <a:gs pos="100000">
                <a:srgbClr val="FF9933"/>
              </a:gs>
            </a:gsLst>
            <a:lin ang="5400000" scaled="1"/>
          </a:grad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lvl1pPr algn="l" defTabSz="815975" rtl="0" eaLnBrk="0" fontAlgn="base" hangingPunct="0">
              <a:lnSpc>
                <a:spcPct val="85000"/>
              </a:lnSpc>
              <a:spcBef>
                <a:spcPct val="0"/>
              </a:spcBef>
              <a:spcAft>
                <a:spcPct val="0"/>
              </a:spcAft>
              <a:defRPr sz="2100">
                <a:solidFill>
                  <a:schemeClr val="tx1"/>
                </a:solidFill>
                <a:latin typeface="+mj-lt"/>
                <a:ea typeface="宋体" pitchFamily="2" charset="-122"/>
                <a:cs typeface="+mj-cs"/>
              </a:defRPr>
            </a:lvl1pPr>
            <a:lvl2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2pPr>
            <a:lvl3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3pPr>
            <a:lvl4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4pPr>
            <a:lvl5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5pPr>
            <a:lvl6pPr marL="371064"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6pPr>
            <a:lvl7pPr marL="742127"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7pPr>
            <a:lvl8pPr marL="1113191"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8pPr>
            <a:lvl9pPr marL="1484254"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9pPr>
          </a:lstStyle>
          <a:p>
            <a:pPr fontAlgn="ctr">
              <a:lnSpc>
                <a:spcPct val="110000"/>
              </a:lnSpc>
              <a:defRPr/>
            </a:pPr>
            <a:r>
              <a:rPr lang="en-US" altLang="zh-TW" sz="2800" b="1" kern="0" dirty="0" smtClean="0">
                <a:solidFill>
                  <a:srgbClr val="C00000"/>
                </a:solidFill>
                <a:latin typeface="標楷體" pitchFamily="65" charset="-120"/>
                <a:ea typeface="標楷體" pitchFamily="65" charset="-120"/>
              </a:rPr>
              <a:t> (</a:t>
            </a:r>
            <a:r>
              <a:rPr lang="zh-TW" altLang="en-US" sz="2800" b="1" kern="0" dirty="0" smtClean="0">
                <a:solidFill>
                  <a:srgbClr val="C00000"/>
                </a:solidFill>
                <a:latin typeface="標楷體" pitchFamily="65" charset="-120"/>
                <a:ea typeface="標楷體" pitchFamily="65" charset="-120"/>
              </a:rPr>
              <a:t>三</a:t>
            </a:r>
            <a:r>
              <a:rPr lang="en-US" altLang="zh-TW" sz="2800" b="1" kern="0" dirty="0" smtClean="0">
                <a:solidFill>
                  <a:srgbClr val="C00000"/>
                </a:solidFill>
                <a:latin typeface="標楷體" pitchFamily="65" charset="-120"/>
                <a:ea typeface="標楷體" pitchFamily="65" charset="-120"/>
              </a:rPr>
              <a:t>)</a:t>
            </a:r>
            <a:r>
              <a:rPr lang="zh-TW" altLang="zh-HK" sz="2800" b="1" dirty="0">
                <a:solidFill>
                  <a:srgbClr val="C00000"/>
                </a:solidFill>
                <a:latin typeface="標楷體" panose="03000509000000000000" pitchFamily="65" charset="-120"/>
                <a:ea typeface="標楷體" panose="03000509000000000000" pitchFamily="65" charset="-120"/>
              </a:rPr>
              <a:t>全球增長最快的區域貿易協定，中國將加強帶動</a:t>
            </a:r>
            <a:r>
              <a:rPr lang="zh-TW" altLang="zh-HK" sz="2800" b="1" dirty="0" smtClean="0">
                <a:solidFill>
                  <a:srgbClr val="C00000"/>
                </a:solidFill>
                <a:latin typeface="標楷體" panose="03000509000000000000" pitchFamily="65" charset="-120"/>
                <a:ea typeface="標楷體" panose="03000509000000000000" pitchFamily="65" charset="-120"/>
              </a:rPr>
              <a:t>力量</a:t>
            </a:r>
            <a:endParaRPr lang="en-US" altLang="zh-TW" sz="2800" kern="0" dirty="0">
              <a:solidFill>
                <a:srgbClr val="C00000"/>
              </a:solidFill>
              <a:ea typeface="標楷體" pitchFamily="65" charset="-120"/>
            </a:endParaRPr>
          </a:p>
        </p:txBody>
      </p:sp>
      <p:pic>
        <p:nvPicPr>
          <p:cNvPr id="8" name="Picture 4" descr="rippled-chinese-flag-720">
            <a:extLst>
              <a:ext uri="{FF2B5EF4-FFF2-40B4-BE49-F238E27FC236}">
                <a16:creationId xmlns:a16="http://schemas.microsoft.com/office/drawing/2014/main" xmlns="" id="{400E5492-9F76-4515-888A-057A8AD12B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93518" y="742817"/>
            <a:ext cx="903288"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2"/>
          <p:cNvSpPr txBox="1">
            <a:spLocks/>
          </p:cNvSpPr>
          <p:nvPr/>
        </p:nvSpPr>
        <p:spPr>
          <a:xfrm>
            <a:off x="915091" y="1544134"/>
            <a:ext cx="10506287" cy="1518244"/>
          </a:xfrm>
          <a:prstGeom prst="rect">
            <a:avLst/>
          </a:prstGeom>
        </p:spPr>
        <p:txBody>
          <a:bodyPr>
            <a:normAutofit/>
          </a:bodyPr>
          <a:lstStyle>
            <a:lvl1pPr marL="342900" indent="-342900" algn="l" defTabSz="914400" rtl="0" eaLnBrk="1" latinLnBrk="0" hangingPunct="1">
              <a:lnSpc>
                <a:spcPct val="150000"/>
              </a:lnSpc>
              <a:spcBef>
                <a:spcPct val="20000"/>
              </a:spcBef>
              <a:buClr>
                <a:srgbClr val="B50029"/>
              </a:buClr>
              <a:buFont typeface="Arial" panose="020B0604020202020204" pitchFamily="34" charset="0"/>
              <a:buChar char="►"/>
              <a:defRPr sz="2100" kern="1200">
                <a:solidFill>
                  <a:schemeClr val="tx1"/>
                </a:solidFill>
                <a:latin typeface="微軟正黑體" panose="020B0604030504040204" pitchFamily="34" charset="-120"/>
                <a:ea typeface="微軟正黑體" panose="020B0604030504040204" pitchFamily="34" charset="-120"/>
                <a:cs typeface="+mn-cs"/>
              </a:defRPr>
            </a:lvl1pPr>
            <a:lvl2pPr marL="720725" indent="-285750" algn="l" defTabSz="914400" rtl="0" eaLnBrk="1" latinLnBrk="0" hangingPunct="1">
              <a:lnSpc>
                <a:spcPct val="150000"/>
              </a:lnSpc>
              <a:spcBef>
                <a:spcPct val="20000"/>
              </a:spcBef>
              <a:buClr>
                <a:srgbClr val="B50029"/>
              </a:buClr>
              <a:buFont typeface="Wingdings" panose="05000000000000000000" pitchFamily="2" charset="2"/>
              <a:buChar char="l"/>
              <a:defRPr sz="1800" kern="1200">
                <a:solidFill>
                  <a:schemeClr val="tx1"/>
                </a:solidFill>
                <a:latin typeface="微軟正黑體" panose="020B0604030504040204" pitchFamily="34" charset="-120"/>
                <a:ea typeface="微軟正黑體" panose="020B0604030504040204" pitchFamily="34" charset="-120"/>
                <a:cs typeface="+mn-cs"/>
              </a:defRPr>
            </a:lvl2pPr>
            <a:lvl3pPr marL="1079500" indent="-228600" algn="l" defTabSz="914400" rtl="0" eaLnBrk="1" latinLnBrk="0" hangingPunct="1">
              <a:lnSpc>
                <a:spcPct val="150000"/>
              </a:lnSpc>
              <a:spcBef>
                <a:spcPct val="20000"/>
              </a:spcBef>
              <a:buClr>
                <a:srgbClr val="B50029"/>
              </a:buClr>
              <a:buFont typeface="Wingdings" panose="05000000000000000000" pitchFamily="2" charset="2"/>
              <a:buChar char="l"/>
              <a:defRPr sz="1800" kern="1200">
                <a:solidFill>
                  <a:schemeClr val="tx1"/>
                </a:solidFill>
                <a:latin typeface="微軟正黑體" panose="020B0604030504040204" pitchFamily="34" charset="-120"/>
                <a:ea typeface="微軟正黑體" panose="020B0604030504040204" pitchFamily="34" charset="-120"/>
                <a:cs typeface="+mn-cs"/>
              </a:defRPr>
            </a:lvl3pPr>
            <a:lvl4pPr marL="1427163" indent="-228600" algn="l" defTabSz="914400" rtl="0" eaLnBrk="1" latinLnBrk="0" hangingPunct="1">
              <a:lnSpc>
                <a:spcPct val="150000"/>
              </a:lnSpc>
              <a:spcBef>
                <a:spcPct val="20000"/>
              </a:spcBef>
              <a:buClr>
                <a:srgbClr val="B50029"/>
              </a:buClr>
              <a:buFont typeface="Wingdings" panose="05000000000000000000" pitchFamily="2" charset="2"/>
              <a:buChar char="l"/>
              <a:defRPr sz="1600" kern="1200">
                <a:solidFill>
                  <a:schemeClr val="tx1"/>
                </a:solidFill>
                <a:latin typeface="微軟正黑體" panose="020B0604030504040204" pitchFamily="34" charset="-120"/>
                <a:ea typeface="微軟正黑體" panose="020B0604030504040204" pitchFamily="34" charset="-120"/>
                <a:cs typeface="+mn-cs"/>
              </a:defRPr>
            </a:lvl4pPr>
            <a:lvl5pPr marL="1703388" indent="-228600" algn="l" defTabSz="914400" rtl="0" eaLnBrk="1" latinLnBrk="0" hangingPunct="1">
              <a:lnSpc>
                <a:spcPct val="150000"/>
              </a:lnSpc>
              <a:spcBef>
                <a:spcPct val="20000"/>
              </a:spcBef>
              <a:buClr>
                <a:srgbClr val="B50029"/>
              </a:buClr>
              <a:buFont typeface="Wingdings" panose="05000000000000000000" pitchFamily="2" charset="2"/>
              <a:buChar char="l"/>
              <a:defRPr sz="16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hangingPunct="0">
              <a:lnSpc>
                <a:spcPts val="3600"/>
              </a:lnSpc>
              <a:spcBef>
                <a:spcPts val="600"/>
              </a:spcBef>
              <a:spcAft>
                <a:spcPts val="1800"/>
              </a:spcAft>
            </a:pPr>
            <a:r>
              <a:rPr lang="zh-TW" altLang="zh-HK" sz="2600" b="1" dirty="0">
                <a:solidFill>
                  <a:srgbClr val="0000CC"/>
                </a:solidFill>
                <a:latin typeface="標楷體" panose="03000509000000000000" pitchFamily="65" charset="-120"/>
                <a:ea typeface="標楷體" panose="03000509000000000000" pitchFamily="65" charset="-120"/>
              </a:rPr>
              <a:t>這是</a:t>
            </a:r>
            <a:r>
              <a:rPr lang="en-US" altLang="zh-HK" sz="2600" b="1" dirty="0">
                <a:solidFill>
                  <a:srgbClr val="0000CC"/>
                </a:solidFill>
                <a:latin typeface="標楷體" panose="03000509000000000000" pitchFamily="65" charset="-120"/>
                <a:ea typeface="標楷體" panose="03000509000000000000" pitchFamily="65" charset="-120"/>
              </a:rPr>
              <a:t>RCEP</a:t>
            </a:r>
            <a:r>
              <a:rPr lang="zh-TW" altLang="zh-HK" sz="2600" b="1" dirty="0">
                <a:solidFill>
                  <a:srgbClr val="0000CC"/>
                </a:solidFill>
                <a:latin typeface="標楷體" panose="03000509000000000000" pitchFamily="65" charset="-120"/>
                <a:ea typeface="標楷體" panose="03000509000000000000" pitchFamily="65" charset="-120"/>
              </a:rPr>
              <a:t>的第三個亮點。根據畢馬威提供的數字，</a:t>
            </a:r>
            <a:r>
              <a:rPr lang="en-US" altLang="zh-HK" sz="2600" b="1" dirty="0">
                <a:solidFill>
                  <a:srgbClr val="0000CC"/>
                </a:solidFill>
                <a:latin typeface="標楷體" panose="03000509000000000000" pitchFamily="65" charset="-120"/>
                <a:ea typeface="標楷體" panose="03000509000000000000" pitchFamily="65" charset="-120"/>
              </a:rPr>
              <a:t>2015-2019</a:t>
            </a:r>
            <a:r>
              <a:rPr lang="zh-TW" altLang="zh-HK" sz="2600" b="1" dirty="0">
                <a:solidFill>
                  <a:srgbClr val="0000CC"/>
                </a:solidFill>
                <a:latin typeface="標楷體" panose="03000509000000000000" pitchFamily="65" charset="-120"/>
                <a:ea typeface="標楷體" panose="03000509000000000000" pitchFamily="65" charset="-120"/>
              </a:rPr>
              <a:t>年的</a:t>
            </a:r>
            <a:r>
              <a:rPr lang="en-US" altLang="zh-HK" sz="2600" b="1" dirty="0">
                <a:solidFill>
                  <a:srgbClr val="0000CC"/>
                </a:solidFill>
                <a:latin typeface="標楷體" panose="03000509000000000000" pitchFamily="65" charset="-120"/>
                <a:ea typeface="標楷體" panose="03000509000000000000" pitchFamily="65" charset="-120"/>
              </a:rPr>
              <a:t>5</a:t>
            </a:r>
            <a:r>
              <a:rPr lang="zh-TW" altLang="zh-HK" sz="2600" b="1" dirty="0">
                <a:solidFill>
                  <a:srgbClr val="0000CC"/>
                </a:solidFill>
                <a:latin typeface="標楷體" panose="03000509000000000000" pitchFamily="65" charset="-120"/>
                <a:ea typeface="標楷體" panose="03000509000000000000" pitchFamily="65" charset="-120"/>
              </a:rPr>
              <a:t>年間，</a:t>
            </a:r>
            <a:r>
              <a:rPr lang="en-US" altLang="zh-HK" sz="2600" b="1" dirty="0">
                <a:solidFill>
                  <a:srgbClr val="0000CC"/>
                </a:solidFill>
                <a:latin typeface="標楷體" panose="03000509000000000000" pitchFamily="65" charset="-120"/>
                <a:ea typeface="標楷體" panose="03000509000000000000" pitchFamily="65" charset="-120"/>
              </a:rPr>
              <a:t>RCEP</a:t>
            </a:r>
            <a:r>
              <a:rPr lang="zh-TW" altLang="zh-HK" sz="2600" b="1" dirty="0">
                <a:solidFill>
                  <a:srgbClr val="0000CC"/>
                </a:solidFill>
                <a:latin typeface="標楷體" panose="03000509000000000000" pitchFamily="65" charset="-120"/>
                <a:ea typeface="標楷體" panose="03000509000000000000" pitchFamily="65" charset="-120"/>
              </a:rPr>
              <a:t>區域</a:t>
            </a:r>
            <a:r>
              <a:rPr lang="en-US" altLang="zh-HK" sz="2600" b="1" dirty="0">
                <a:solidFill>
                  <a:srgbClr val="0000CC"/>
                </a:solidFill>
                <a:latin typeface="標楷體" panose="03000509000000000000" pitchFamily="65" charset="-120"/>
                <a:ea typeface="標楷體" panose="03000509000000000000" pitchFamily="65" charset="-120"/>
              </a:rPr>
              <a:t>GDP</a:t>
            </a:r>
            <a:r>
              <a:rPr lang="zh-TW" altLang="zh-HK" sz="2600" b="1" dirty="0">
                <a:solidFill>
                  <a:srgbClr val="0000CC"/>
                </a:solidFill>
                <a:latin typeface="標楷體" panose="03000509000000000000" pitchFamily="65" charset="-120"/>
                <a:ea typeface="標楷體" panose="03000509000000000000" pitchFamily="65" charset="-120"/>
              </a:rPr>
              <a:t>平均升幅高達</a:t>
            </a:r>
            <a:r>
              <a:rPr lang="en-US" altLang="zh-HK" sz="2600" b="1" dirty="0">
                <a:solidFill>
                  <a:srgbClr val="0000CC"/>
                </a:solidFill>
                <a:latin typeface="標楷體" panose="03000509000000000000" pitchFamily="65" charset="-120"/>
                <a:ea typeface="標楷體" panose="03000509000000000000" pitchFamily="65" charset="-120"/>
              </a:rPr>
              <a:t>5.2%</a:t>
            </a:r>
            <a:r>
              <a:rPr lang="zh-TW" altLang="zh-HK" sz="2600" b="1" dirty="0">
                <a:solidFill>
                  <a:srgbClr val="0000CC"/>
                </a:solidFill>
                <a:latin typeface="標楷體" panose="03000509000000000000" pitchFamily="65" charset="-120"/>
                <a:ea typeface="標楷體" panose="03000509000000000000" pitchFamily="65" charset="-120"/>
              </a:rPr>
              <a:t>，大大超過</a:t>
            </a:r>
            <a:r>
              <a:rPr lang="en-US" altLang="zh-HK" sz="2600" b="1" dirty="0" smtClean="0">
                <a:solidFill>
                  <a:srgbClr val="0000CC"/>
                </a:solidFill>
                <a:latin typeface="標楷體" panose="03000509000000000000" pitchFamily="65" charset="-120"/>
                <a:ea typeface="標楷體" panose="03000509000000000000" pitchFamily="65" charset="-120"/>
              </a:rPr>
              <a:t>CPTPP</a:t>
            </a:r>
            <a:r>
              <a:rPr lang="zh-TW" altLang="zh-HK" sz="2600" b="1" dirty="0" smtClean="0">
                <a:solidFill>
                  <a:srgbClr val="0000CC"/>
                </a:solidFill>
                <a:latin typeface="標楷體" panose="03000509000000000000" pitchFamily="65" charset="-120"/>
                <a:ea typeface="標楷體" panose="03000509000000000000" pitchFamily="65" charset="-120"/>
              </a:rPr>
              <a:t>、歐盟和美</a:t>
            </a:r>
            <a:r>
              <a:rPr lang="zh-TW" altLang="zh-HK" sz="2600" b="1" dirty="0">
                <a:solidFill>
                  <a:srgbClr val="0000CC"/>
                </a:solidFill>
                <a:latin typeface="標楷體" panose="03000509000000000000" pitchFamily="65" charset="-120"/>
                <a:ea typeface="標楷體" panose="03000509000000000000" pitchFamily="65" charset="-120"/>
              </a:rPr>
              <a:t>墨加</a:t>
            </a:r>
            <a:r>
              <a:rPr lang="zh-TW" altLang="zh-HK" sz="2600" b="1" dirty="0" smtClean="0">
                <a:solidFill>
                  <a:srgbClr val="0000CC"/>
                </a:solidFill>
                <a:latin typeface="標楷體" panose="03000509000000000000" pitchFamily="65" charset="-120"/>
                <a:ea typeface="標楷體" panose="03000509000000000000" pitchFamily="65" charset="-120"/>
              </a:rPr>
              <a:t>協議，</a:t>
            </a:r>
            <a:r>
              <a:rPr lang="zh-TW" altLang="zh-HK" sz="2600" b="1" dirty="0">
                <a:solidFill>
                  <a:srgbClr val="0000CC"/>
                </a:solidFill>
                <a:latin typeface="標楷體" panose="03000509000000000000" pitchFamily="65" charset="-120"/>
                <a:ea typeface="標楷體" panose="03000509000000000000" pitchFamily="65" charset="-120"/>
              </a:rPr>
              <a:t>也快於全球平均</a:t>
            </a:r>
            <a:r>
              <a:rPr lang="en-US" altLang="zh-HK" sz="2600" b="1" dirty="0">
                <a:solidFill>
                  <a:srgbClr val="0000CC"/>
                </a:solidFill>
                <a:latin typeface="標楷體" panose="03000509000000000000" pitchFamily="65" charset="-120"/>
                <a:ea typeface="標楷體" panose="03000509000000000000" pitchFamily="65" charset="-120"/>
              </a:rPr>
              <a:t>3.4%</a:t>
            </a:r>
            <a:r>
              <a:rPr lang="zh-TW" altLang="zh-HK" sz="2600" b="1" dirty="0">
                <a:solidFill>
                  <a:srgbClr val="0000CC"/>
                </a:solidFill>
                <a:latin typeface="標楷體" panose="03000509000000000000" pitchFamily="65" charset="-120"/>
                <a:ea typeface="標楷體" panose="03000509000000000000" pitchFamily="65" charset="-120"/>
              </a:rPr>
              <a:t>的增速</a:t>
            </a:r>
            <a:r>
              <a:rPr lang="zh-TW" altLang="zh-HK" sz="2600" b="1" dirty="0" smtClean="0">
                <a:solidFill>
                  <a:srgbClr val="0000CC"/>
                </a:solidFill>
                <a:latin typeface="標楷體" panose="03000509000000000000" pitchFamily="65" charset="-120"/>
                <a:ea typeface="標楷體" panose="03000509000000000000" pitchFamily="65" charset="-120"/>
              </a:rPr>
              <a:t>。</a:t>
            </a:r>
            <a:endParaRPr lang="en-US" altLang="zh-TW" sz="2600" b="1" dirty="0" smtClean="0">
              <a:solidFill>
                <a:srgbClr val="0000CC"/>
              </a:solidFill>
              <a:latin typeface="標楷體" panose="03000509000000000000" pitchFamily="65" charset="-120"/>
              <a:ea typeface="標楷體" panose="03000509000000000000" pitchFamily="65" charset="-120"/>
            </a:endParaRPr>
          </a:p>
        </p:txBody>
      </p:sp>
      <p:graphicFrame>
        <p:nvGraphicFramePr>
          <p:cNvPr id="10" name="圖表 9"/>
          <p:cNvGraphicFramePr>
            <a:graphicFrameLocks/>
          </p:cNvGraphicFramePr>
          <p:nvPr>
            <p:extLst>
              <p:ext uri="{D42A27DB-BD31-4B8C-83A1-F6EECF244321}">
                <p14:modId xmlns:p14="http://schemas.microsoft.com/office/powerpoint/2010/main" val="1066563047"/>
              </p:ext>
            </p:extLst>
          </p:nvPr>
        </p:nvGraphicFramePr>
        <p:xfrm>
          <a:off x="3252158" y="3165895"/>
          <a:ext cx="6461185" cy="347644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7495894"/>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投影片編號版面配置區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65000"/>
              </a:spcBef>
              <a:buClr>
                <a:schemeClr val="bg2"/>
              </a:buClr>
              <a:buFont typeface="Symbol" pitchFamily="18" charset="2"/>
              <a:buChar char="¨"/>
              <a:defRPr sz="2600">
                <a:solidFill>
                  <a:schemeClr val="tx1"/>
                </a:solidFill>
                <a:latin typeface="Times New Roman" pitchFamily="18" charset="0"/>
                <a:ea typeface="宋体" pitchFamily="2" charset="-122"/>
              </a:defRPr>
            </a:lvl1pPr>
            <a:lvl2pPr marL="742950" indent="-285750" eaLnBrk="0" hangingPunct="0">
              <a:spcBef>
                <a:spcPct val="35000"/>
              </a:spcBef>
              <a:buClr>
                <a:schemeClr val="tx1"/>
              </a:buClr>
              <a:buFont typeface="Frutiger 55 Roman"/>
              <a:buChar char="–"/>
              <a:defRPr sz="1400">
                <a:solidFill>
                  <a:schemeClr val="tx1"/>
                </a:solidFill>
                <a:latin typeface="Times New Roman" pitchFamily="18" charset="0"/>
                <a:ea typeface="宋体" pitchFamily="2" charset="-122"/>
              </a:defRPr>
            </a:lvl2pPr>
            <a:lvl3pPr marL="1143000" indent="-228600" eaLnBrk="0" hangingPunct="0">
              <a:spcBef>
                <a:spcPct val="35000"/>
              </a:spcBef>
              <a:buClr>
                <a:schemeClr val="tx1"/>
              </a:buClr>
              <a:buFont typeface="Frutiger 55 Roman"/>
              <a:buChar char="–"/>
              <a:defRPr sz="1400">
                <a:solidFill>
                  <a:schemeClr val="tx1"/>
                </a:solidFill>
                <a:latin typeface="Times New Roman" pitchFamily="18" charset="0"/>
                <a:ea typeface="宋体" pitchFamily="2" charset="-122"/>
              </a:defRPr>
            </a:lvl3pPr>
            <a:lvl4pPr marL="1600200" indent="-228600" eaLnBrk="0" hangingPunct="0">
              <a:spcBef>
                <a:spcPct val="15000"/>
              </a:spcBef>
              <a:buClr>
                <a:schemeClr val="tx1"/>
              </a:buClr>
              <a:buSzPct val="84000"/>
              <a:buFont typeface="Frutiger 55 Roman"/>
              <a:buChar char="–"/>
              <a:defRPr sz="1400">
                <a:solidFill>
                  <a:schemeClr val="tx1"/>
                </a:solidFill>
                <a:latin typeface="Times New Roman" pitchFamily="18" charset="0"/>
                <a:ea typeface="宋体" pitchFamily="2" charset="-122"/>
              </a:defRPr>
            </a:lvl4pPr>
            <a:lvl5pPr marL="2057400" indent="-228600" eaLnBrk="0" hangingPunct="0">
              <a:spcBef>
                <a:spcPct val="15000"/>
              </a:spcBef>
              <a:buClr>
                <a:schemeClr val="tx1"/>
              </a:buClr>
              <a:buSzPct val="84000"/>
              <a:buFont typeface="Frutiger 55 Roman"/>
              <a:buChar char="–"/>
              <a:defRPr sz="1400">
                <a:solidFill>
                  <a:schemeClr val="tx1"/>
                </a:solidFill>
                <a:latin typeface="Times New Roman" pitchFamily="18" charset="0"/>
                <a:ea typeface="宋体" pitchFamily="2" charset="-122"/>
              </a:defRPr>
            </a:lvl5pPr>
            <a:lvl6pPr marL="25146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6pPr>
            <a:lvl7pPr marL="29718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7pPr>
            <a:lvl8pPr marL="34290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8pPr>
            <a:lvl9pPr marL="38862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9pPr>
          </a:lstStyle>
          <a:p>
            <a:pPr fontAlgn="base">
              <a:spcBef>
                <a:spcPct val="0"/>
              </a:spcBef>
              <a:spcAft>
                <a:spcPct val="0"/>
              </a:spcAft>
              <a:buClrTx/>
              <a:buFontTx/>
              <a:buNone/>
            </a:pPr>
            <a:fld id="{9DA3B647-DD9C-4D69-841A-19AF30BF3703}" type="slidenum">
              <a:rPr lang="zh-TW" altLang="en-US" sz="1000" smtClean="0">
                <a:latin typeface="Arial" pitchFamily="34" charset="0"/>
                <a:ea typeface="楷体_GB2312"/>
                <a:cs typeface="楷体_GB2312"/>
              </a:rPr>
              <a:pPr fontAlgn="base">
                <a:spcBef>
                  <a:spcPct val="0"/>
                </a:spcBef>
                <a:spcAft>
                  <a:spcPct val="0"/>
                </a:spcAft>
                <a:buClrTx/>
                <a:buFontTx/>
                <a:buNone/>
              </a:pPr>
              <a:t>16</a:t>
            </a:fld>
            <a:endParaRPr lang="en-US" altLang="zh-TW" sz="1000" dirty="0">
              <a:latin typeface="Arial" pitchFamily="34" charset="0"/>
              <a:ea typeface="楷体_GB2312"/>
              <a:cs typeface="楷体_GB2312"/>
            </a:endParaRPr>
          </a:p>
        </p:txBody>
      </p:sp>
      <p:sp>
        <p:nvSpPr>
          <p:cNvPr id="5" name="Rectangle 2">
            <a:extLst>
              <a:ext uri="{FF2B5EF4-FFF2-40B4-BE49-F238E27FC236}">
                <a16:creationId xmlns:a16="http://schemas.microsoft.com/office/drawing/2014/main" xmlns="" id="{C27F647A-BACA-4D6F-BA05-5BB857D7C44D}"/>
              </a:ext>
            </a:extLst>
          </p:cNvPr>
          <p:cNvSpPr txBox="1">
            <a:spLocks noChangeArrowheads="1"/>
          </p:cNvSpPr>
          <p:nvPr/>
        </p:nvSpPr>
        <p:spPr>
          <a:xfrm>
            <a:off x="1061049" y="742817"/>
            <a:ext cx="9385540" cy="522287"/>
          </a:xfrm>
          <a:prstGeom prst="rect">
            <a:avLst/>
          </a:prstGeom>
          <a:gradFill rotWithShape="1">
            <a:gsLst>
              <a:gs pos="0">
                <a:srgbClr val="FF9933"/>
              </a:gs>
              <a:gs pos="50000">
                <a:srgbClr val="FFFF99"/>
              </a:gs>
              <a:gs pos="100000">
                <a:srgbClr val="FF9933"/>
              </a:gs>
            </a:gsLst>
            <a:lin ang="5400000" scaled="1"/>
          </a:grad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lvl1pPr algn="l" defTabSz="815975" rtl="0" eaLnBrk="0" fontAlgn="base" hangingPunct="0">
              <a:lnSpc>
                <a:spcPct val="85000"/>
              </a:lnSpc>
              <a:spcBef>
                <a:spcPct val="0"/>
              </a:spcBef>
              <a:spcAft>
                <a:spcPct val="0"/>
              </a:spcAft>
              <a:defRPr sz="2100">
                <a:solidFill>
                  <a:schemeClr val="tx1"/>
                </a:solidFill>
                <a:latin typeface="+mj-lt"/>
                <a:ea typeface="宋体" pitchFamily="2" charset="-122"/>
                <a:cs typeface="+mj-cs"/>
              </a:defRPr>
            </a:lvl1pPr>
            <a:lvl2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2pPr>
            <a:lvl3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3pPr>
            <a:lvl4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4pPr>
            <a:lvl5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5pPr>
            <a:lvl6pPr marL="371064"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6pPr>
            <a:lvl7pPr marL="742127"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7pPr>
            <a:lvl8pPr marL="1113191"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8pPr>
            <a:lvl9pPr marL="1484254"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9pPr>
          </a:lstStyle>
          <a:p>
            <a:pPr fontAlgn="ctr">
              <a:lnSpc>
                <a:spcPct val="110000"/>
              </a:lnSpc>
              <a:defRPr/>
            </a:pPr>
            <a:r>
              <a:rPr lang="en-US" altLang="zh-TW" sz="2800" b="1" kern="0" dirty="0" smtClean="0">
                <a:solidFill>
                  <a:srgbClr val="C00000"/>
                </a:solidFill>
                <a:latin typeface="標楷體" pitchFamily="65" charset="-120"/>
                <a:ea typeface="標楷體" pitchFamily="65" charset="-120"/>
              </a:rPr>
              <a:t> (</a:t>
            </a:r>
            <a:r>
              <a:rPr lang="zh-TW" altLang="en-US" sz="2800" b="1" kern="0" dirty="0" smtClean="0">
                <a:solidFill>
                  <a:srgbClr val="C00000"/>
                </a:solidFill>
                <a:latin typeface="標楷體" pitchFamily="65" charset="-120"/>
                <a:ea typeface="標楷體" pitchFamily="65" charset="-120"/>
              </a:rPr>
              <a:t>三</a:t>
            </a:r>
            <a:r>
              <a:rPr lang="en-US" altLang="zh-TW" sz="2800" b="1" kern="0" dirty="0" smtClean="0">
                <a:solidFill>
                  <a:srgbClr val="C00000"/>
                </a:solidFill>
                <a:latin typeface="標楷體" pitchFamily="65" charset="-120"/>
                <a:ea typeface="標楷體" pitchFamily="65" charset="-120"/>
              </a:rPr>
              <a:t>)</a:t>
            </a:r>
            <a:r>
              <a:rPr lang="zh-TW" altLang="zh-HK" sz="2800" b="1" dirty="0">
                <a:solidFill>
                  <a:srgbClr val="C00000"/>
                </a:solidFill>
                <a:latin typeface="標楷體" panose="03000509000000000000" pitchFamily="65" charset="-120"/>
                <a:ea typeface="標楷體" panose="03000509000000000000" pitchFamily="65" charset="-120"/>
              </a:rPr>
              <a:t>全球增長最快的區域貿易協定，中國將加強帶動</a:t>
            </a:r>
            <a:r>
              <a:rPr lang="zh-TW" altLang="zh-HK" sz="2800" b="1" dirty="0" smtClean="0">
                <a:solidFill>
                  <a:srgbClr val="C00000"/>
                </a:solidFill>
                <a:latin typeface="標楷體" panose="03000509000000000000" pitchFamily="65" charset="-120"/>
                <a:ea typeface="標楷體" panose="03000509000000000000" pitchFamily="65" charset="-120"/>
              </a:rPr>
              <a:t>力量</a:t>
            </a:r>
            <a:endParaRPr lang="en-US" altLang="zh-TW" sz="2800" kern="0" dirty="0">
              <a:solidFill>
                <a:srgbClr val="C00000"/>
              </a:solidFill>
              <a:ea typeface="標楷體" pitchFamily="65" charset="-120"/>
            </a:endParaRPr>
          </a:p>
        </p:txBody>
      </p:sp>
      <p:pic>
        <p:nvPicPr>
          <p:cNvPr id="8" name="Picture 4" descr="rippled-chinese-flag-720">
            <a:extLst>
              <a:ext uri="{FF2B5EF4-FFF2-40B4-BE49-F238E27FC236}">
                <a16:creationId xmlns:a16="http://schemas.microsoft.com/office/drawing/2014/main" xmlns="" id="{400E5492-9F76-4515-888A-057A8AD12B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93518" y="742817"/>
            <a:ext cx="903288"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2"/>
          <p:cNvSpPr txBox="1">
            <a:spLocks/>
          </p:cNvSpPr>
          <p:nvPr/>
        </p:nvSpPr>
        <p:spPr>
          <a:xfrm>
            <a:off x="1044143" y="1639019"/>
            <a:ext cx="10506287" cy="4468483"/>
          </a:xfrm>
          <a:prstGeom prst="rect">
            <a:avLst/>
          </a:prstGeom>
        </p:spPr>
        <p:txBody>
          <a:bodyPr>
            <a:normAutofit/>
          </a:bodyPr>
          <a:lstStyle>
            <a:lvl1pPr marL="342900" indent="-342900" algn="l" defTabSz="914400" rtl="0" eaLnBrk="1" latinLnBrk="0" hangingPunct="1">
              <a:lnSpc>
                <a:spcPct val="150000"/>
              </a:lnSpc>
              <a:spcBef>
                <a:spcPct val="20000"/>
              </a:spcBef>
              <a:buClr>
                <a:srgbClr val="B50029"/>
              </a:buClr>
              <a:buFont typeface="Arial" panose="020B0604020202020204" pitchFamily="34" charset="0"/>
              <a:buChar char="►"/>
              <a:defRPr sz="2100" kern="1200">
                <a:solidFill>
                  <a:schemeClr val="tx1"/>
                </a:solidFill>
                <a:latin typeface="微軟正黑體" panose="020B0604030504040204" pitchFamily="34" charset="-120"/>
                <a:ea typeface="微軟正黑體" panose="020B0604030504040204" pitchFamily="34" charset="-120"/>
                <a:cs typeface="+mn-cs"/>
              </a:defRPr>
            </a:lvl1pPr>
            <a:lvl2pPr marL="720725" indent="-285750" algn="l" defTabSz="914400" rtl="0" eaLnBrk="1" latinLnBrk="0" hangingPunct="1">
              <a:lnSpc>
                <a:spcPct val="150000"/>
              </a:lnSpc>
              <a:spcBef>
                <a:spcPct val="20000"/>
              </a:spcBef>
              <a:buClr>
                <a:srgbClr val="B50029"/>
              </a:buClr>
              <a:buFont typeface="Wingdings" panose="05000000000000000000" pitchFamily="2" charset="2"/>
              <a:buChar char="l"/>
              <a:defRPr sz="1800" kern="1200">
                <a:solidFill>
                  <a:schemeClr val="tx1"/>
                </a:solidFill>
                <a:latin typeface="微軟正黑體" panose="020B0604030504040204" pitchFamily="34" charset="-120"/>
                <a:ea typeface="微軟正黑體" panose="020B0604030504040204" pitchFamily="34" charset="-120"/>
                <a:cs typeface="+mn-cs"/>
              </a:defRPr>
            </a:lvl2pPr>
            <a:lvl3pPr marL="1079500" indent="-228600" algn="l" defTabSz="914400" rtl="0" eaLnBrk="1" latinLnBrk="0" hangingPunct="1">
              <a:lnSpc>
                <a:spcPct val="150000"/>
              </a:lnSpc>
              <a:spcBef>
                <a:spcPct val="20000"/>
              </a:spcBef>
              <a:buClr>
                <a:srgbClr val="B50029"/>
              </a:buClr>
              <a:buFont typeface="Wingdings" panose="05000000000000000000" pitchFamily="2" charset="2"/>
              <a:buChar char="l"/>
              <a:defRPr sz="1800" kern="1200">
                <a:solidFill>
                  <a:schemeClr val="tx1"/>
                </a:solidFill>
                <a:latin typeface="微軟正黑體" panose="020B0604030504040204" pitchFamily="34" charset="-120"/>
                <a:ea typeface="微軟正黑體" panose="020B0604030504040204" pitchFamily="34" charset="-120"/>
                <a:cs typeface="+mn-cs"/>
              </a:defRPr>
            </a:lvl3pPr>
            <a:lvl4pPr marL="1427163" indent="-228600" algn="l" defTabSz="914400" rtl="0" eaLnBrk="1" latinLnBrk="0" hangingPunct="1">
              <a:lnSpc>
                <a:spcPct val="150000"/>
              </a:lnSpc>
              <a:spcBef>
                <a:spcPct val="20000"/>
              </a:spcBef>
              <a:buClr>
                <a:srgbClr val="B50029"/>
              </a:buClr>
              <a:buFont typeface="Wingdings" panose="05000000000000000000" pitchFamily="2" charset="2"/>
              <a:buChar char="l"/>
              <a:defRPr sz="1600" kern="1200">
                <a:solidFill>
                  <a:schemeClr val="tx1"/>
                </a:solidFill>
                <a:latin typeface="微軟正黑體" panose="020B0604030504040204" pitchFamily="34" charset="-120"/>
                <a:ea typeface="微軟正黑體" panose="020B0604030504040204" pitchFamily="34" charset="-120"/>
                <a:cs typeface="+mn-cs"/>
              </a:defRPr>
            </a:lvl4pPr>
            <a:lvl5pPr marL="1703388" indent="-228600" algn="l" defTabSz="914400" rtl="0" eaLnBrk="1" latinLnBrk="0" hangingPunct="1">
              <a:lnSpc>
                <a:spcPct val="150000"/>
              </a:lnSpc>
              <a:spcBef>
                <a:spcPct val="20000"/>
              </a:spcBef>
              <a:buClr>
                <a:srgbClr val="B50029"/>
              </a:buClr>
              <a:buFont typeface="Wingdings" panose="05000000000000000000" pitchFamily="2" charset="2"/>
              <a:buChar char="l"/>
              <a:defRPr sz="16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hangingPunct="0">
              <a:lnSpc>
                <a:spcPts val="3600"/>
              </a:lnSpc>
              <a:spcBef>
                <a:spcPts val="600"/>
              </a:spcBef>
              <a:spcAft>
                <a:spcPts val="1800"/>
              </a:spcAft>
            </a:pPr>
            <a:r>
              <a:rPr lang="zh-TW" altLang="zh-HK" sz="2600" b="1" dirty="0" smtClean="0">
                <a:solidFill>
                  <a:srgbClr val="7030A0"/>
                </a:solidFill>
                <a:latin typeface="標楷體" panose="03000509000000000000" pitchFamily="65" charset="-120"/>
                <a:ea typeface="標楷體" panose="03000509000000000000" pitchFamily="65" charset="-120"/>
              </a:rPr>
              <a:t>應當</a:t>
            </a:r>
            <a:r>
              <a:rPr lang="zh-TW" altLang="zh-HK" sz="2600" b="1" dirty="0">
                <a:solidFill>
                  <a:srgbClr val="7030A0"/>
                </a:solidFill>
                <a:latin typeface="標楷體" panose="03000509000000000000" pitchFamily="65" charset="-120"/>
                <a:ea typeface="標楷體" panose="03000509000000000000" pitchFamily="65" charset="-120"/>
              </a:rPr>
              <a:t>看到，</a:t>
            </a:r>
            <a:r>
              <a:rPr lang="en-US" altLang="zh-HK" sz="2600" b="1" dirty="0">
                <a:solidFill>
                  <a:srgbClr val="7030A0"/>
                </a:solidFill>
                <a:latin typeface="標楷體" panose="03000509000000000000" pitchFamily="65" charset="-120"/>
                <a:ea typeface="標楷體" panose="03000509000000000000" pitchFamily="65" charset="-120"/>
              </a:rPr>
              <a:t>RCEP</a:t>
            </a:r>
            <a:r>
              <a:rPr lang="zh-TW" altLang="zh-HK" sz="2600" b="1" dirty="0">
                <a:solidFill>
                  <a:srgbClr val="7030A0"/>
                </a:solidFill>
                <a:latin typeface="標楷體" panose="03000509000000000000" pitchFamily="65" charset="-120"/>
                <a:ea typeface="標楷體" panose="03000509000000000000" pitchFamily="65" charset="-120"/>
              </a:rPr>
              <a:t>這一增長動力，主要是由中國帶動的。雖然</a:t>
            </a:r>
            <a:r>
              <a:rPr lang="en-US" altLang="zh-HK" sz="2600" b="1" dirty="0">
                <a:solidFill>
                  <a:srgbClr val="7030A0"/>
                </a:solidFill>
                <a:latin typeface="標楷體" panose="03000509000000000000" pitchFamily="65" charset="-120"/>
                <a:ea typeface="標楷體" panose="03000509000000000000" pitchFamily="65" charset="-120"/>
              </a:rPr>
              <a:t>RCEP</a:t>
            </a:r>
            <a:r>
              <a:rPr lang="zh-TW" altLang="zh-HK" sz="2600" b="1" dirty="0">
                <a:solidFill>
                  <a:srgbClr val="7030A0"/>
                </a:solidFill>
                <a:latin typeface="標楷體" panose="03000509000000000000" pitchFamily="65" charset="-120"/>
                <a:ea typeface="標楷體" panose="03000509000000000000" pitchFamily="65" charset="-120"/>
              </a:rPr>
              <a:t>談判是由東盟在</a:t>
            </a:r>
            <a:r>
              <a:rPr lang="en-US" altLang="zh-HK" sz="2600" b="1" dirty="0">
                <a:solidFill>
                  <a:srgbClr val="7030A0"/>
                </a:solidFill>
                <a:latin typeface="標楷體" panose="03000509000000000000" pitchFamily="65" charset="-120"/>
                <a:ea typeface="標楷體" panose="03000509000000000000" pitchFamily="65" charset="-120"/>
              </a:rPr>
              <a:t>2012</a:t>
            </a:r>
            <a:r>
              <a:rPr lang="zh-TW" altLang="zh-HK" sz="2600" b="1" dirty="0">
                <a:solidFill>
                  <a:srgbClr val="7030A0"/>
                </a:solidFill>
                <a:latin typeface="標楷體" panose="03000509000000000000" pitchFamily="65" charset="-120"/>
                <a:ea typeface="標楷體" panose="03000509000000000000" pitchFamily="65" charset="-120"/>
              </a:rPr>
              <a:t>年發起，但中國無疑是區內經濟整合的主要帶動力量。未來中國除了不斷增強的經濟實力外，還將從如下兩個方面進一步推動</a:t>
            </a:r>
            <a:r>
              <a:rPr lang="en-US" altLang="zh-HK" sz="2600" b="1" dirty="0">
                <a:solidFill>
                  <a:srgbClr val="7030A0"/>
                </a:solidFill>
                <a:latin typeface="標楷體" panose="03000509000000000000" pitchFamily="65" charset="-120"/>
                <a:ea typeface="標楷體" panose="03000509000000000000" pitchFamily="65" charset="-120"/>
              </a:rPr>
              <a:t>RCEP</a:t>
            </a:r>
            <a:r>
              <a:rPr lang="zh-TW" altLang="zh-HK" sz="2600" b="1" dirty="0" smtClean="0">
                <a:solidFill>
                  <a:srgbClr val="7030A0"/>
                </a:solidFill>
                <a:latin typeface="標楷體" panose="03000509000000000000" pitchFamily="65" charset="-120"/>
                <a:ea typeface="標楷體" panose="03000509000000000000" pitchFamily="65" charset="-120"/>
              </a:rPr>
              <a:t>：</a:t>
            </a:r>
            <a:endParaRPr lang="en-US" altLang="zh-TW" sz="2600" b="1" dirty="0">
              <a:solidFill>
                <a:srgbClr val="7030A0"/>
              </a:solidFill>
              <a:latin typeface="標楷體" panose="03000509000000000000" pitchFamily="65" charset="-120"/>
              <a:ea typeface="標楷體" panose="03000509000000000000" pitchFamily="65" charset="-120"/>
            </a:endParaRPr>
          </a:p>
          <a:p>
            <a:pPr marL="0" indent="0" algn="just" hangingPunct="0">
              <a:lnSpc>
                <a:spcPts val="3600"/>
              </a:lnSpc>
              <a:spcBef>
                <a:spcPts val="600"/>
              </a:spcBef>
              <a:spcAft>
                <a:spcPts val="1800"/>
              </a:spcAft>
              <a:buNone/>
            </a:pPr>
            <a:r>
              <a:rPr lang="en-US" altLang="zh-TW" sz="2600" b="1" dirty="0" smtClean="0">
                <a:solidFill>
                  <a:srgbClr val="7030A0"/>
                </a:solidFill>
                <a:latin typeface="標楷體" panose="03000509000000000000" pitchFamily="65" charset="-120"/>
                <a:ea typeface="標楷體" panose="03000509000000000000" pitchFamily="65" charset="-120"/>
              </a:rPr>
              <a:t>    </a:t>
            </a:r>
            <a:r>
              <a:rPr lang="zh-TW" altLang="zh-HK" sz="2600" b="1" dirty="0" smtClean="0">
                <a:solidFill>
                  <a:srgbClr val="0067B4"/>
                </a:solidFill>
                <a:latin typeface="標楷體" panose="03000509000000000000" pitchFamily="65" charset="-120"/>
                <a:ea typeface="標楷體" panose="03000509000000000000" pitchFamily="65" charset="-120"/>
                <a:cs typeface="Arial" panose="020B0604020202020204" pitchFamily="34" charset="0"/>
              </a:rPr>
              <a:t>一</a:t>
            </a:r>
            <a:r>
              <a:rPr lang="zh-TW" altLang="zh-HK" sz="2600" b="1" dirty="0">
                <a:solidFill>
                  <a:srgbClr val="0067B4"/>
                </a:solidFill>
                <a:latin typeface="標楷體" panose="03000509000000000000" pitchFamily="65" charset="-120"/>
                <a:ea typeface="標楷體" panose="03000509000000000000" pitchFamily="65" charset="-120"/>
                <a:cs typeface="Arial" panose="020B0604020202020204" pitchFamily="34" charset="0"/>
              </a:rPr>
              <a:t>是以擴大開放來帶動</a:t>
            </a:r>
            <a:r>
              <a:rPr lang="en-US" altLang="zh-HK" sz="2600" b="1" dirty="0">
                <a:solidFill>
                  <a:srgbClr val="0067B4"/>
                </a:solidFill>
                <a:latin typeface="標楷體" panose="03000509000000000000" pitchFamily="65" charset="-120"/>
                <a:ea typeface="標楷體" panose="03000509000000000000" pitchFamily="65" charset="-120"/>
                <a:cs typeface="Arial" panose="020B0604020202020204" pitchFamily="34" charset="0"/>
              </a:rPr>
              <a:t>RCEP</a:t>
            </a:r>
            <a:r>
              <a:rPr lang="zh-TW" altLang="zh-HK" sz="2600" b="1" dirty="0">
                <a:solidFill>
                  <a:srgbClr val="0067B4"/>
                </a:solidFill>
                <a:latin typeface="標楷體" panose="03000509000000000000" pitchFamily="65" charset="-120"/>
                <a:ea typeface="標楷體" panose="03000509000000000000" pitchFamily="65" charset="-120"/>
                <a:cs typeface="Arial" panose="020B0604020202020204" pitchFamily="34" charset="0"/>
              </a:rPr>
              <a:t>。目前中國</a:t>
            </a:r>
            <a:r>
              <a:rPr lang="en-US" altLang="zh-HK" sz="2600" b="1" dirty="0">
                <a:solidFill>
                  <a:srgbClr val="0067B4"/>
                </a:solidFill>
                <a:latin typeface="標楷體" panose="03000509000000000000" pitchFamily="65" charset="-120"/>
                <a:ea typeface="標楷體" panose="03000509000000000000" pitchFamily="65" charset="-120"/>
                <a:cs typeface="Arial" panose="020B0604020202020204" pitchFamily="34" charset="0"/>
              </a:rPr>
              <a:t>GDP</a:t>
            </a:r>
            <a:r>
              <a:rPr lang="zh-TW" altLang="zh-HK" sz="2600" b="1" dirty="0">
                <a:solidFill>
                  <a:srgbClr val="0067B4"/>
                </a:solidFill>
                <a:latin typeface="標楷體" panose="03000509000000000000" pitchFamily="65" charset="-120"/>
                <a:ea typeface="標楷體" panose="03000509000000000000" pitchFamily="65" charset="-120"/>
                <a:cs typeface="Arial" panose="020B0604020202020204" pitchFamily="34" charset="0"/>
              </a:rPr>
              <a:t>占</a:t>
            </a:r>
            <a:r>
              <a:rPr lang="en-US" altLang="zh-HK" sz="2600" b="1" dirty="0">
                <a:solidFill>
                  <a:srgbClr val="0067B4"/>
                </a:solidFill>
                <a:latin typeface="標楷體" panose="03000509000000000000" pitchFamily="65" charset="-120"/>
                <a:ea typeface="標楷體" panose="03000509000000000000" pitchFamily="65" charset="-120"/>
                <a:cs typeface="Arial" panose="020B0604020202020204" pitchFamily="34" charset="0"/>
              </a:rPr>
              <a:t>RCEP</a:t>
            </a:r>
            <a:r>
              <a:rPr lang="zh-TW" altLang="zh-HK" sz="2600" b="1" dirty="0">
                <a:solidFill>
                  <a:srgbClr val="0067B4"/>
                </a:solidFill>
                <a:latin typeface="標楷體" panose="03000509000000000000" pitchFamily="65" charset="-120"/>
                <a:ea typeface="標楷體" panose="03000509000000000000" pitchFamily="65" charset="-120"/>
                <a:cs typeface="Arial" panose="020B0604020202020204" pitchFamily="34" charset="0"/>
              </a:rPr>
              <a:t>的</a:t>
            </a:r>
            <a:r>
              <a:rPr lang="en-US" altLang="zh-HK" sz="2600" b="1" dirty="0">
                <a:solidFill>
                  <a:srgbClr val="0067B4"/>
                </a:solidFill>
                <a:latin typeface="標楷體" panose="03000509000000000000" pitchFamily="65" charset="-120"/>
                <a:ea typeface="標楷體" panose="03000509000000000000" pitchFamily="65" charset="-120"/>
                <a:cs typeface="Arial" panose="020B0604020202020204" pitchFamily="34" charset="0"/>
              </a:rPr>
              <a:t>57%</a:t>
            </a:r>
            <a:r>
              <a:rPr lang="zh-TW" altLang="zh-HK" sz="2600" b="1" dirty="0">
                <a:solidFill>
                  <a:srgbClr val="0067B4"/>
                </a:solidFill>
                <a:latin typeface="標楷體" panose="03000509000000000000" pitchFamily="65" charset="-120"/>
                <a:ea typeface="標楷體" panose="03000509000000000000" pitchFamily="65" charset="-120"/>
                <a:cs typeface="Arial" panose="020B0604020202020204" pitchFamily="34" charset="0"/>
              </a:rPr>
              <a:t>，對區內經濟增長的貢獻更超過</a:t>
            </a:r>
            <a:r>
              <a:rPr lang="en-US" altLang="zh-HK" sz="2600" b="1" dirty="0">
                <a:solidFill>
                  <a:srgbClr val="0067B4"/>
                </a:solidFill>
                <a:latin typeface="標楷體" panose="03000509000000000000" pitchFamily="65" charset="-120"/>
                <a:ea typeface="標楷體" panose="03000509000000000000" pitchFamily="65" charset="-120"/>
                <a:cs typeface="Arial" panose="020B0604020202020204" pitchFamily="34" charset="0"/>
              </a:rPr>
              <a:t>70%</a:t>
            </a:r>
            <a:r>
              <a:rPr lang="zh-TW" altLang="zh-HK" sz="2600" b="1" dirty="0">
                <a:solidFill>
                  <a:srgbClr val="0067B4"/>
                </a:solidFill>
                <a:latin typeface="標楷體" panose="03000509000000000000" pitchFamily="65" charset="-120"/>
                <a:ea typeface="標楷體" panose="03000509000000000000" pitchFamily="65" charset="-120"/>
                <a:cs typeface="Arial" panose="020B0604020202020204" pitchFamily="34" charset="0"/>
              </a:rPr>
              <a:t>，幾乎是區內所有國家的最大交易夥伴，</a:t>
            </a:r>
            <a:r>
              <a:rPr lang="en-US" altLang="zh-HK" sz="2600" b="1" dirty="0">
                <a:solidFill>
                  <a:srgbClr val="0067B4"/>
                </a:solidFill>
                <a:latin typeface="標楷體" panose="03000509000000000000" pitchFamily="65" charset="-120"/>
                <a:ea typeface="標楷體" panose="03000509000000000000" pitchFamily="65" charset="-120"/>
                <a:cs typeface="Arial" panose="020B0604020202020204" pitchFamily="34" charset="0"/>
              </a:rPr>
              <a:t>RCEP</a:t>
            </a:r>
            <a:r>
              <a:rPr lang="zh-TW" altLang="zh-HK" sz="2600" b="1" dirty="0">
                <a:solidFill>
                  <a:srgbClr val="0067B4"/>
                </a:solidFill>
                <a:latin typeface="標楷體" panose="03000509000000000000" pitchFamily="65" charset="-120"/>
                <a:ea typeface="標楷體" panose="03000509000000000000" pitchFamily="65" charset="-120"/>
                <a:cs typeface="Arial" panose="020B0604020202020204" pitchFamily="34" charset="0"/>
              </a:rPr>
              <a:t>的建立將進一步增強中國經濟發展潛力，因為</a:t>
            </a:r>
            <a:r>
              <a:rPr lang="en-US" altLang="zh-HK" sz="2600" b="1" dirty="0">
                <a:solidFill>
                  <a:srgbClr val="0067B4"/>
                </a:solidFill>
                <a:latin typeface="標楷體" panose="03000509000000000000" pitchFamily="65" charset="-120"/>
                <a:ea typeface="標楷體" panose="03000509000000000000" pitchFamily="65" charset="-120"/>
                <a:cs typeface="Arial" panose="020B0604020202020204" pitchFamily="34" charset="0"/>
              </a:rPr>
              <a:t>RCEP</a:t>
            </a:r>
            <a:r>
              <a:rPr lang="zh-TW" altLang="zh-HK" sz="2600" b="1" dirty="0">
                <a:solidFill>
                  <a:srgbClr val="0067B4"/>
                </a:solidFill>
                <a:latin typeface="標楷體" panose="03000509000000000000" pitchFamily="65" charset="-120"/>
                <a:ea typeface="標楷體" panose="03000509000000000000" pitchFamily="65" charset="-120"/>
                <a:cs typeface="Arial" panose="020B0604020202020204" pitchFamily="34" charset="0"/>
              </a:rPr>
              <a:t>是在逆全球化思潮湧動的當下，中國積極應對大國博弈、進一步擴大開放的重要舉措</a:t>
            </a:r>
            <a:r>
              <a:rPr lang="zh-TW" altLang="zh-HK" sz="2600" b="1" dirty="0" smtClean="0">
                <a:solidFill>
                  <a:srgbClr val="0067B4"/>
                </a:solidFill>
                <a:latin typeface="標楷體" panose="03000509000000000000" pitchFamily="65" charset="-120"/>
                <a:ea typeface="標楷體" panose="03000509000000000000" pitchFamily="65" charset="-120"/>
                <a:cs typeface="Arial" panose="020B0604020202020204" pitchFamily="34" charset="0"/>
              </a:rPr>
              <a:t>。</a:t>
            </a:r>
            <a:endParaRPr lang="en-US" altLang="zh-TW" sz="2600" b="1" dirty="0" smtClean="0">
              <a:solidFill>
                <a:srgbClr val="0067B4"/>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770812599"/>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投影片編號版面配置區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65000"/>
              </a:spcBef>
              <a:buClr>
                <a:schemeClr val="bg2"/>
              </a:buClr>
              <a:buFont typeface="Symbol" pitchFamily="18" charset="2"/>
              <a:buChar char="¨"/>
              <a:defRPr sz="2600">
                <a:solidFill>
                  <a:schemeClr val="tx1"/>
                </a:solidFill>
                <a:latin typeface="Times New Roman" pitchFamily="18" charset="0"/>
                <a:ea typeface="宋体" pitchFamily="2" charset="-122"/>
              </a:defRPr>
            </a:lvl1pPr>
            <a:lvl2pPr marL="742950" indent="-285750" eaLnBrk="0" hangingPunct="0">
              <a:spcBef>
                <a:spcPct val="35000"/>
              </a:spcBef>
              <a:buClr>
                <a:schemeClr val="tx1"/>
              </a:buClr>
              <a:buFont typeface="Frutiger 55 Roman"/>
              <a:buChar char="–"/>
              <a:defRPr sz="1400">
                <a:solidFill>
                  <a:schemeClr val="tx1"/>
                </a:solidFill>
                <a:latin typeface="Times New Roman" pitchFamily="18" charset="0"/>
                <a:ea typeface="宋体" pitchFamily="2" charset="-122"/>
              </a:defRPr>
            </a:lvl2pPr>
            <a:lvl3pPr marL="1143000" indent="-228600" eaLnBrk="0" hangingPunct="0">
              <a:spcBef>
                <a:spcPct val="35000"/>
              </a:spcBef>
              <a:buClr>
                <a:schemeClr val="tx1"/>
              </a:buClr>
              <a:buFont typeface="Frutiger 55 Roman"/>
              <a:buChar char="–"/>
              <a:defRPr sz="1400">
                <a:solidFill>
                  <a:schemeClr val="tx1"/>
                </a:solidFill>
                <a:latin typeface="Times New Roman" pitchFamily="18" charset="0"/>
                <a:ea typeface="宋体" pitchFamily="2" charset="-122"/>
              </a:defRPr>
            </a:lvl3pPr>
            <a:lvl4pPr marL="1600200" indent="-228600" eaLnBrk="0" hangingPunct="0">
              <a:spcBef>
                <a:spcPct val="15000"/>
              </a:spcBef>
              <a:buClr>
                <a:schemeClr val="tx1"/>
              </a:buClr>
              <a:buSzPct val="84000"/>
              <a:buFont typeface="Frutiger 55 Roman"/>
              <a:buChar char="–"/>
              <a:defRPr sz="1400">
                <a:solidFill>
                  <a:schemeClr val="tx1"/>
                </a:solidFill>
                <a:latin typeface="Times New Roman" pitchFamily="18" charset="0"/>
                <a:ea typeface="宋体" pitchFamily="2" charset="-122"/>
              </a:defRPr>
            </a:lvl4pPr>
            <a:lvl5pPr marL="2057400" indent="-228600" eaLnBrk="0" hangingPunct="0">
              <a:spcBef>
                <a:spcPct val="15000"/>
              </a:spcBef>
              <a:buClr>
                <a:schemeClr val="tx1"/>
              </a:buClr>
              <a:buSzPct val="84000"/>
              <a:buFont typeface="Frutiger 55 Roman"/>
              <a:buChar char="–"/>
              <a:defRPr sz="1400">
                <a:solidFill>
                  <a:schemeClr val="tx1"/>
                </a:solidFill>
                <a:latin typeface="Times New Roman" pitchFamily="18" charset="0"/>
                <a:ea typeface="宋体" pitchFamily="2" charset="-122"/>
              </a:defRPr>
            </a:lvl5pPr>
            <a:lvl6pPr marL="25146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6pPr>
            <a:lvl7pPr marL="29718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7pPr>
            <a:lvl8pPr marL="34290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8pPr>
            <a:lvl9pPr marL="38862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9pPr>
          </a:lstStyle>
          <a:p>
            <a:pPr fontAlgn="base">
              <a:spcBef>
                <a:spcPct val="0"/>
              </a:spcBef>
              <a:spcAft>
                <a:spcPct val="0"/>
              </a:spcAft>
              <a:buClrTx/>
              <a:buFontTx/>
              <a:buNone/>
            </a:pPr>
            <a:fld id="{9DA3B647-DD9C-4D69-841A-19AF30BF3703}" type="slidenum">
              <a:rPr lang="zh-TW" altLang="en-US" sz="1000" smtClean="0">
                <a:latin typeface="Arial" pitchFamily="34" charset="0"/>
                <a:ea typeface="楷体_GB2312"/>
                <a:cs typeface="楷体_GB2312"/>
              </a:rPr>
              <a:pPr fontAlgn="base">
                <a:spcBef>
                  <a:spcPct val="0"/>
                </a:spcBef>
                <a:spcAft>
                  <a:spcPct val="0"/>
                </a:spcAft>
                <a:buClrTx/>
                <a:buFontTx/>
                <a:buNone/>
              </a:pPr>
              <a:t>17</a:t>
            </a:fld>
            <a:endParaRPr lang="en-US" altLang="zh-TW" sz="1000" dirty="0">
              <a:latin typeface="Arial" pitchFamily="34" charset="0"/>
              <a:ea typeface="楷体_GB2312"/>
              <a:cs typeface="楷体_GB2312"/>
            </a:endParaRPr>
          </a:p>
        </p:txBody>
      </p:sp>
      <p:sp>
        <p:nvSpPr>
          <p:cNvPr id="5" name="Rectangle 2">
            <a:extLst>
              <a:ext uri="{FF2B5EF4-FFF2-40B4-BE49-F238E27FC236}">
                <a16:creationId xmlns:a16="http://schemas.microsoft.com/office/drawing/2014/main" xmlns="" id="{C27F647A-BACA-4D6F-BA05-5BB857D7C44D}"/>
              </a:ext>
            </a:extLst>
          </p:cNvPr>
          <p:cNvSpPr txBox="1">
            <a:spLocks noChangeArrowheads="1"/>
          </p:cNvSpPr>
          <p:nvPr/>
        </p:nvSpPr>
        <p:spPr>
          <a:xfrm>
            <a:off x="1061049" y="742817"/>
            <a:ext cx="9385540" cy="522287"/>
          </a:xfrm>
          <a:prstGeom prst="rect">
            <a:avLst/>
          </a:prstGeom>
          <a:gradFill rotWithShape="1">
            <a:gsLst>
              <a:gs pos="0">
                <a:srgbClr val="FF9933"/>
              </a:gs>
              <a:gs pos="50000">
                <a:srgbClr val="FFFF99"/>
              </a:gs>
              <a:gs pos="100000">
                <a:srgbClr val="FF9933"/>
              </a:gs>
            </a:gsLst>
            <a:lin ang="5400000" scaled="1"/>
          </a:grad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lvl1pPr algn="l" defTabSz="815975" rtl="0" eaLnBrk="0" fontAlgn="base" hangingPunct="0">
              <a:lnSpc>
                <a:spcPct val="85000"/>
              </a:lnSpc>
              <a:spcBef>
                <a:spcPct val="0"/>
              </a:spcBef>
              <a:spcAft>
                <a:spcPct val="0"/>
              </a:spcAft>
              <a:defRPr sz="2100">
                <a:solidFill>
                  <a:schemeClr val="tx1"/>
                </a:solidFill>
                <a:latin typeface="+mj-lt"/>
                <a:ea typeface="宋体" pitchFamily="2" charset="-122"/>
                <a:cs typeface="+mj-cs"/>
              </a:defRPr>
            </a:lvl1pPr>
            <a:lvl2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2pPr>
            <a:lvl3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3pPr>
            <a:lvl4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4pPr>
            <a:lvl5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5pPr>
            <a:lvl6pPr marL="371064"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6pPr>
            <a:lvl7pPr marL="742127"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7pPr>
            <a:lvl8pPr marL="1113191"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8pPr>
            <a:lvl9pPr marL="1484254"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9pPr>
          </a:lstStyle>
          <a:p>
            <a:pPr fontAlgn="ctr">
              <a:lnSpc>
                <a:spcPct val="110000"/>
              </a:lnSpc>
              <a:defRPr/>
            </a:pPr>
            <a:r>
              <a:rPr lang="en-US" altLang="zh-TW" sz="2800" b="1" kern="0" dirty="0" smtClean="0">
                <a:solidFill>
                  <a:srgbClr val="C00000"/>
                </a:solidFill>
                <a:latin typeface="標楷體" pitchFamily="65" charset="-120"/>
                <a:ea typeface="標楷體" pitchFamily="65" charset="-120"/>
              </a:rPr>
              <a:t> (</a:t>
            </a:r>
            <a:r>
              <a:rPr lang="zh-TW" altLang="en-US" sz="2800" b="1" kern="0" dirty="0" smtClean="0">
                <a:solidFill>
                  <a:srgbClr val="C00000"/>
                </a:solidFill>
                <a:latin typeface="標楷體" pitchFamily="65" charset="-120"/>
                <a:ea typeface="標楷體" pitchFamily="65" charset="-120"/>
              </a:rPr>
              <a:t>三</a:t>
            </a:r>
            <a:r>
              <a:rPr lang="en-US" altLang="zh-TW" sz="2800" b="1" kern="0" dirty="0" smtClean="0">
                <a:solidFill>
                  <a:srgbClr val="C00000"/>
                </a:solidFill>
                <a:latin typeface="標楷體" pitchFamily="65" charset="-120"/>
                <a:ea typeface="標楷體" pitchFamily="65" charset="-120"/>
              </a:rPr>
              <a:t>)</a:t>
            </a:r>
            <a:r>
              <a:rPr lang="zh-TW" altLang="zh-HK" sz="2800" b="1" dirty="0">
                <a:solidFill>
                  <a:srgbClr val="C00000"/>
                </a:solidFill>
                <a:latin typeface="標楷體" panose="03000509000000000000" pitchFamily="65" charset="-120"/>
                <a:ea typeface="標楷體" panose="03000509000000000000" pitchFamily="65" charset="-120"/>
              </a:rPr>
              <a:t>全球增長最快的區域貿易協定，中國將加強帶動</a:t>
            </a:r>
            <a:r>
              <a:rPr lang="zh-TW" altLang="zh-HK" sz="2800" b="1" dirty="0" smtClean="0">
                <a:solidFill>
                  <a:srgbClr val="C00000"/>
                </a:solidFill>
                <a:latin typeface="標楷體" panose="03000509000000000000" pitchFamily="65" charset="-120"/>
                <a:ea typeface="標楷體" panose="03000509000000000000" pitchFamily="65" charset="-120"/>
              </a:rPr>
              <a:t>力量</a:t>
            </a:r>
            <a:endParaRPr lang="en-US" altLang="zh-TW" sz="2800" kern="0" dirty="0">
              <a:solidFill>
                <a:srgbClr val="C00000"/>
              </a:solidFill>
              <a:ea typeface="標楷體" pitchFamily="65" charset="-120"/>
            </a:endParaRPr>
          </a:p>
        </p:txBody>
      </p:sp>
      <p:pic>
        <p:nvPicPr>
          <p:cNvPr id="8" name="Picture 4" descr="rippled-chinese-flag-720">
            <a:extLst>
              <a:ext uri="{FF2B5EF4-FFF2-40B4-BE49-F238E27FC236}">
                <a16:creationId xmlns:a16="http://schemas.microsoft.com/office/drawing/2014/main" xmlns="" id="{400E5492-9F76-4515-888A-057A8AD12B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93518" y="742817"/>
            <a:ext cx="903288"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2"/>
          <p:cNvSpPr txBox="1">
            <a:spLocks/>
          </p:cNvSpPr>
          <p:nvPr/>
        </p:nvSpPr>
        <p:spPr>
          <a:xfrm>
            <a:off x="1069678" y="1889185"/>
            <a:ext cx="10506287" cy="3925019"/>
          </a:xfrm>
          <a:prstGeom prst="rect">
            <a:avLst/>
          </a:prstGeom>
        </p:spPr>
        <p:txBody>
          <a:bodyPr>
            <a:normAutofit/>
          </a:bodyPr>
          <a:lstStyle>
            <a:lvl1pPr marL="342900" indent="-342900" algn="l" defTabSz="914400" rtl="0" eaLnBrk="1" latinLnBrk="0" hangingPunct="1">
              <a:lnSpc>
                <a:spcPct val="150000"/>
              </a:lnSpc>
              <a:spcBef>
                <a:spcPct val="20000"/>
              </a:spcBef>
              <a:buClr>
                <a:srgbClr val="B50029"/>
              </a:buClr>
              <a:buFont typeface="Arial" panose="020B0604020202020204" pitchFamily="34" charset="0"/>
              <a:buChar char="►"/>
              <a:defRPr sz="2100" kern="1200">
                <a:solidFill>
                  <a:schemeClr val="tx1"/>
                </a:solidFill>
                <a:latin typeface="微軟正黑體" panose="020B0604030504040204" pitchFamily="34" charset="-120"/>
                <a:ea typeface="微軟正黑體" panose="020B0604030504040204" pitchFamily="34" charset="-120"/>
                <a:cs typeface="+mn-cs"/>
              </a:defRPr>
            </a:lvl1pPr>
            <a:lvl2pPr marL="720725" indent="-285750" algn="l" defTabSz="914400" rtl="0" eaLnBrk="1" latinLnBrk="0" hangingPunct="1">
              <a:lnSpc>
                <a:spcPct val="150000"/>
              </a:lnSpc>
              <a:spcBef>
                <a:spcPct val="20000"/>
              </a:spcBef>
              <a:buClr>
                <a:srgbClr val="B50029"/>
              </a:buClr>
              <a:buFont typeface="Wingdings" panose="05000000000000000000" pitchFamily="2" charset="2"/>
              <a:buChar char="l"/>
              <a:defRPr sz="1800" kern="1200">
                <a:solidFill>
                  <a:schemeClr val="tx1"/>
                </a:solidFill>
                <a:latin typeface="微軟正黑體" panose="020B0604030504040204" pitchFamily="34" charset="-120"/>
                <a:ea typeface="微軟正黑體" panose="020B0604030504040204" pitchFamily="34" charset="-120"/>
                <a:cs typeface="+mn-cs"/>
              </a:defRPr>
            </a:lvl2pPr>
            <a:lvl3pPr marL="1079500" indent="-228600" algn="l" defTabSz="914400" rtl="0" eaLnBrk="1" latinLnBrk="0" hangingPunct="1">
              <a:lnSpc>
                <a:spcPct val="150000"/>
              </a:lnSpc>
              <a:spcBef>
                <a:spcPct val="20000"/>
              </a:spcBef>
              <a:buClr>
                <a:srgbClr val="B50029"/>
              </a:buClr>
              <a:buFont typeface="Wingdings" panose="05000000000000000000" pitchFamily="2" charset="2"/>
              <a:buChar char="l"/>
              <a:defRPr sz="1800" kern="1200">
                <a:solidFill>
                  <a:schemeClr val="tx1"/>
                </a:solidFill>
                <a:latin typeface="微軟正黑體" panose="020B0604030504040204" pitchFamily="34" charset="-120"/>
                <a:ea typeface="微軟正黑體" panose="020B0604030504040204" pitchFamily="34" charset="-120"/>
                <a:cs typeface="+mn-cs"/>
              </a:defRPr>
            </a:lvl3pPr>
            <a:lvl4pPr marL="1427163" indent="-228600" algn="l" defTabSz="914400" rtl="0" eaLnBrk="1" latinLnBrk="0" hangingPunct="1">
              <a:lnSpc>
                <a:spcPct val="150000"/>
              </a:lnSpc>
              <a:spcBef>
                <a:spcPct val="20000"/>
              </a:spcBef>
              <a:buClr>
                <a:srgbClr val="B50029"/>
              </a:buClr>
              <a:buFont typeface="Wingdings" panose="05000000000000000000" pitchFamily="2" charset="2"/>
              <a:buChar char="l"/>
              <a:defRPr sz="1600" kern="1200">
                <a:solidFill>
                  <a:schemeClr val="tx1"/>
                </a:solidFill>
                <a:latin typeface="微軟正黑體" panose="020B0604030504040204" pitchFamily="34" charset="-120"/>
                <a:ea typeface="微軟正黑體" panose="020B0604030504040204" pitchFamily="34" charset="-120"/>
                <a:cs typeface="+mn-cs"/>
              </a:defRPr>
            </a:lvl4pPr>
            <a:lvl5pPr marL="1703388" indent="-228600" algn="l" defTabSz="914400" rtl="0" eaLnBrk="1" latinLnBrk="0" hangingPunct="1">
              <a:lnSpc>
                <a:spcPct val="150000"/>
              </a:lnSpc>
              <a:spcBef>
                <a:spcPct val="20000"/>
              </a:spcBef>
              <a:buClr>
                <a:srgbClr val="B50029"/>
              </a:buClr>
              <a:buFont typeface="Wingdings" panose="05000000000000000000" pitchFamily="2" charset="2"/>
              <a:buChar char="l"/>
              <a:defRPr sz="16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hangingPunct="0">
              <a:lnSpc>
                <a:spcPts val="3600"/>
              </a:lnSpc>
              <a:spcBef>
                <a:spcPts val="600"/>
              </a:spcBef>
              <a:spcAft>
                <a:spcPts val="1800"/>
              </a:spcAft>
              <a:buNone/>
            </a:pPr>
            <a:r>
              <a:rPr lang="en-US" altLang="zh-TW" sz="4400" b="1" dirty="0">
                <a:latin typeface="標楷體" panose="03000509000000000000" pitchFamily="65" charset="-120"/>
                <a:ea typeface="標楷體" panose="03000509000000000000" pitchFamily="65" charset="-120"/>
                <a:cs typeface="Arial" panose="020B0604020202020204" pitchFamily="34" charset="0"/>
              </a:rPr>
              <a:t> </a:t>
            </a:r>
            <a:r>
              <a:rPr lang="en-US" altLang="zh-TW" sz="4400" b="1" dirty="0" smtClean="0">
                <a:latin typeface="標楷體" panose="03000509000000000000" pitchFamily="65" charset="-120"/>
                <a:ea typeface="標楷體" panose="03000509000000000000" pitchFamily="65" charset="-120"/>
                <a:cs typeface="Arial" panose="020B0604020202020204" pitchFamily="34" charset="0"/>
              </a:rPr>
              <a:t>  </a:t>
            </a:r>
            <a:r>
              <a:rPr lang="zh-TW" altLang="zh-HK" sz="2600" b="1" dirty="0" smtClean="0">
                <a:solidFill>
                  <a:srgbClr val="0000CC"/>
                </a:solidFill>
                <a:latin typeface="標楷體" panose="03000509000000000000" pitchFamily="65" charset="-120"/>
                <a:ea typeface="標楷體" panose="03000509000000000000" pitchFamily="65" charset="-120"/>
                <a:cs typeface="Arial" panose="020B0604020202020204" pitchFamily="34" charset="0"/>
              </a:rPr>
              <a:t>同時</a:t>
            </a:r>
            <a:r>
              <a:rPr lang="zh-TW" altLang="zh-HK" sz="2600" b="1" dirty="0">
                <a:solidFill>
                  <a:srgbClr val="0000CC"/>
                </a:solidFill>
                <a:latin typeface="標楷體" panose="03000509000000000000" pitchFamily="65" charset="-120"/>
                <a:ea typeface="標楷體" panose="03000509000000000000" pitchFamily="65" charset="-120"/>
                <a:cs typeface="Arial" panose="020B0604020202020204" pitchFamily="34" charset="0"/>
              </a:rPr>
              <a:t>，</a:t>
            </a:r>
            <a:r>
              <a:rPr lang="en-US" altLang="zh-HK" sz="2600" b="1" dirty="0">
                <a:solidFill>
                  <a:srgbClr val="0000CC"/>
                </a:solidFill>
                <a:latin typeface="標楷體" panose="03000509000000000000" pitchFamily="65" charset="-120"/>
                <a:ea typeface="標楷體" panose="03000509000000000000" pitchFamily="65" charset="-120"/>
                <a:cs typeface="Arial" panose="020B0604020202020204" pitchFamily="34" charset="0"/>
              </a:rPr>
              <a:t>RCEP</a:t>
            </a:r>
            <a:r>
              <a:rPr lang="zh-TW" altLang="zh-HK" sz="2600" b="1" dirty="0">
                <a:solidFill>
                  <a:srgbClr val="0000CC"/>
                </a:solidFill>
                <a:latin typeface="標楷體" panose="03000509000000000000" pitchFamily="65" charset="-120"/>
                <a:ea typeface="標楷體" panose="03000509000000000000" pitchFamily="65" charset="-120"/>
                <a:cs typeface="Arial" panose="020B0604020202020204" pitchFamily="34" charset="0"/>
              </a:rPr>
              <a:t>還充分結合了中國“雙</a:t>
            </a:r>
            <a:r>
              <a:rPr lang="zh-TW" altLang="en-US" sz="2600" b="1" dirty="0">
                <a:solidFill>
                  <a:srgbClr val="0000CC"/>
                </a:solidFill>
                <a:latin typeface="標楷體" panose="03000509000000000000" pitchFamily="65" charset="-120"/>
                <a:ea typeface="標楷體" panose="03000509000000000000" pitchFamily="65" charset="-120"/>
                <a:cs typeface="Arial" panose="020B0604020202020204" pitchFamily="34" charset="0"/>
              </a:rPr>
              <a:t>循環</a:t>
            </a:r>
            <a:r>
              <a:rPr lang="zh-TW" altLang="zh-HK" sz="2600" b="1" dirty="0">
                <a:solidFill>
                  <a:srgbClr val="0000CC"/>
                </a:solidFill>
                <a:latin typeface="標楷體" panose="03000509000000000000" pitchFamily="65" charset="-120"/>
                <a:ea typeface="標楷體" panose="03000509000000000000" pitchFamily="65" charset="-120"/>
                <a:cs typeface="Arial" panose="020B0604020202020204" pitchFamily="34" charset="0"/>
              </a:rPr>
              <a:t>”的新發展格局，對外降低進口成本，開拓出口市場，對內促進產業鏈升級，並進一步挖掘內需潛力，將給區內相關國家提供更多機會</a:t>
            </a:r>
            <a:r>
              <a:rPr lang="zh-TW" altLang="zh-HK" sz="2600" b="1" dirty="0" smtClean="0">
                <a:solidFill>
                  <a:srgbClr val="0000CC"/>
                </a:solidFill>
                <a:latin typeface="標楷體" panose="03000509000000000000" pitchFamily="65" charset="-120"/>
                <a:ea typeface="標楷體" panose="03000509000000000000" pitchFamily="65" charset="-120"/>
                <a:cs typeface="Arial" panose="020B0604020202020204" pitchFamily="34" charset="0"/>
              </a:rPr>
              <a:t>。</a:t>
            </a:r>
            <a:endParaRPr lang="en-US" altLang="zh-TW" sz="2600" b="1" dirty="0" smtClean="0">
              <a:solidFill>
                <a:srgbClr val="0000CC"/>
              </a:solidFill>
              <a:latin typeface="標楷體" panose="03000509000000000000" pitchFamily="65" charset="-120"/>
              <a:ea typeface="標楷體" panose="03000509000000000000" pitchFamily="65" charset="-120"/>
              <a:cs typeface="Arial" panose="020B0604020202020204" pitchFamily="34" charset="0"/>
            </a:endParaRPr>
          </a:p>
          <a:p>
            <a:pPr marL="0" indent="0" algn="just" hangingPunct="0">
              <a:lnSpc>
                <a:spcPts val="3600"/>
              </a:lnSpc>
              <a:spcBef>
                <a:spcPts val="600"/>
              </a:spcBef>
              <a:spcAft>
                <a:spcPts val="1800"/>
              </a:spcAft>
              <a:buNone/>
            </a:pPr>
            <a:r>
              <a:rPr lang="en-US" altLang="zh-TW" sz="2800" b="1" dirty="0" smtClean="0">
                <a:solidFill>
                  <a:srgbClr val="0000CC"/>
                </a:solidFill>
                <a:latin typeface="標楷體" panose="03000509000000000000" pitchFamily="65" charset="-120"/>
                <a:ea typeface="標楷體" panose="03000509000000000000" pitchFamily="65" charset="-120"/>
                <a:cs typeface="Arial" panose="020B0604020202020204" pitchFamily="34" charset="0"/>
              </a:rPr>
              <a:t>    </a:t>
            </a:r>
            <a:r>
              <a:rPr lang="zh-TW" altLang="zh-HK" sz="2600" b="1" dirty="0" smtClean="0">
                <a:solidFill>
                  <a:srgbClr val="7030A0"/>
                </a:solidFill>
                <a:latin typeface="標楷體" panose="03000509000000000000" pitchFamily="65" charset="-120"/>
                <a:ea typeface="標楷體" panose="03000509000000000000" pitchFamily="65" charset="-120"/>
              </a:rPr>
              <a:t>二</a:t>
            </a:r>
            <a:r>
              <a:rPr lang="zh-TW" altLang="zh-HK" sz="2600" b="1" dirty="0">
                <a:solidFill>
                  <a:srgbClr val="7030A0"/>
                </a:solidFill>
                <a:latin typeface="標楷體" panose="03000509000000000000" pitchFamily="65" charset="-120"/>
                <a:ea typeface="標楷體" panose="03000509000000000000" pitchFamily="65" charset="-120"/>
              </a:rPr>
              <a:t>是以推進“一帶一路”高品質發展帶動</a:t>
            </a:r>
            <a:r>
              <a:rPr lang="en-US" altLang="zh-HK" sz="2600" b="1" dirty="0">
                <a:solidFill>
                  <a:srgbClr val="7030A0"/>
                </a:solidFill>
                <a:latin typeface="標楷體" panose="03000509000000000000" pitchFamily="65" charset="-120"/>
                <a:ea typeface="標楷體" panose="03000509000000000000" pitchFamily="65" charset="-120"/>
              </a:rPr>
              <a:t>RCEP</a:t>
            </a:r>
            <a:r>
              <a:rPr lang="zh-TW" altLang="zh-HK" sz="2600" b="1" dirty="0" smtClean="0">
                <a:solidFill>
                  <a:srgbClr val="7030A0"/>
                </a:solidFill>
                <a:latin typeface="標楷體" panose="03000509000000000000" pitchFamily="65" charset="-120"/>
                <a:ea typeface="標楷體" panose="03000509000000000000" pitchFamily="65" charset="-120"/>
              </a:rPr>
              <a:t>。</a:t>
            </a:r>
            <a:r>
              <a:rPr lang="zh-TW" altLang="en-US" sz="2600" b="1" dirty="0" smtClean="0">
                <a:solidFill>
                  <a:srgbClr val="7030A0"/>
                </a:solidFill>
                <a:latin typeface="標楷體" panose="03000509000000000000" pitchFamily="65" charset="-120"/>
                <a:ea typeface="標楷體" panose="03000509000000000000" pitchFamily="65" charset="-120"/>
              </a:rPr>
              <a:t>反過來，</a:t>
            </a:r>
            <a:r>
              <a:rPr lang="en-US" altLang="zh-TW" sz="2600" b="1" dirty="0" smtClean="0">
                <a:solidFill>
                  <a:srgbClr val="7030A0"/>
                </a:solidFill>
                <a:latin typeface="標楷體" panose="03000509000000000000" pitchFamily="65" charset="-120"/>
                <a:ea typeface="標楷體" panose="03000509000000000000" pitchFamily="65" charset="-120"/>
              </a:rPr>
              <a:t>RCEP</a:t>
            </a:r>
            <a:r>
              <a:rPr lang="zh-TW" altLang="en-US" sz="2600" b="1" dirty="0" smtClean="0">
                <a:solidFill>
                  <a:srgbClr val="7030A0"/>
                </a:solidFill>
                <a:latin typeface="標楷體" panose="03000509000000000000" pitchFamily="65" charset="-120"/>
                <a:ea typeface="標楷體" panose="03000509000000000000" pitchFamily="65" charset="-120"/>
              </a:rPr>
              <a:t>也將成為助推</a:t>
            </a:r>
            <a:r>
              <a:rPr lang="zh-TW" altLang="zh-HK" sz="2400" b="1" dirty="0">
                <a:solidFill>
                  <a:srgbClr val="7030A0"/>
                </a:solidFill>
                <a:latin typeface="標楷體" panose="03000509000000000000" pitchFamily="65" charset="-120"/>
                <a:ea typeface="標楷體" panose="03000509000000000000" pitchFamily="65" charset="-120"/>
              </a:rPr>
              <a:t>“一帶</a:t>
            </a:r>
            <a:r>
              <a:rPr lang="zh-TW" altLang="zh-HK" sz="2400" b="1" dirty="0" smtClean="0">
                <a:solidFill>
                  <a:srgbClr val="7030A0"/>
                </a:solidFill>
                <a:latin typeface="標楷體" panose="03000509000000000000" pitchFamily="65" charset="-120"/>
                <a:ea typeface="標楷體" panose="03000509000000000000" pitchFamily="65" charset="-120"/>
              </a:rPr>
              <a:t>一路</a:t>
            </a:r>
            <a:r>
              <a:rPr lang="zh-TW" altLang="en-US" sz="2400" b="1" dirty="0" smtClean="0">
                <a:solidFill>
                  <a:srgbClr val="7030A0"/>
                </a:solidFill>
                <a:latin typeface="標楷體" panose="03000509000000000000" pitchFamily="65" charset="-120"/>
                <a:ea typeface="標楷體" panose="03000509000000000000" pitchFamily="65" charset="-120"/>
              </a:rPr>
              <a:t>”的重要力量，兩者是互相促進的關系。</a:t>
            </a:r>
            <a:r>
              <a:rPr lang="zh-TW" altLang="zh-HK" sz="2400" b="1" dirty="0">
                <a:solidFill>
                  <a:srgbClr val="7030A0"/>
                </a:solidFill>
                <a:latin typeface="標楷體" panose="03000509000000000000" pitchFamily="65" charset="-120"/>
                <a:ea typeface="標楷體" panose="03000509000000000000" pitchFamily="65" charset="-120"/>
              </a:rPr>
              <a:t>由於東南亞是“一帶一路”的重點地區，</a:t>
            </a:r>
            <a:r>
              <a:rPr lang="en-US" altLang="zh-HK" sz="2400" b="1" dirty="0">
                <a:solidFill>
                  <a:srgbClr val="7030A0"/>
                </a:solidFill>
                <a:latin typeface="標楷體" panose="03000509000000000000" pitchFamily="65" charset="-120"/>
                <a:ea typeface="標楷體" panose="03000509000000000000" pitchFamily="65" charset="-120"/>
              </a:rPr>
              <a:t>RCEP</a:t>
            </a:r>
            <a:r>
              <a:rPr lang="zh-TW" altLang="zh-HK" sz="2400" b="1" dirty="0">
                <a:solidFill>
                  <a:srgbClr val="7030A0"/>
                </a:solidFill>
                <a:latin typeface="標楷體" panose="03000509000000000000" pitchFamily="65" charset="-120"/>
                <a:ea typeface="標楷體" panose="03000509000000000000" pitchFamily="65" charset="-120"/>
              </a:rPr>
              <a:t>為區內提供更好的商營環境，將助推“一帶一路”，共同促進亞太區經濟加快發展。</a:t>
            </a:r>
          </a:p>
          <a:p>
            <a:pPr marL="0" indent="0" algn="just" hangingPunct="0">
              <a:lnSpc>
                <a:spcPts val="3600"/>
              </a:lnSpc>
              <a:spcBef>
                <a:spcPts val="600"/>
              </a:spcBef>
              <a:spcAft>
                <a:spcPts val="1800"/>
              </a:spcAft>
              <a:buNone/>
            </a:pPr>
            <a:endParaRPr lang="en-US" altLang="zh-TW" sz="2400" b="1" dirty="0" smtClean="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007799627"/>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投影片編號版面配置區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65000"/>
              </a:spcBef>
              <a:buClr>
                <a:schemeClr val="bg2"/>
              </a:buClr>
              <a:buFont typeface="Symbol" pitchFamily="18" charset="2"/>
              <a:buChar char="¨"/>
              <a:defRPr sz="2600">
                <a:solidFill>
                  <a:schemeClr val="tx1"/>
                </a:solidFill>
                <a:latin typeface="Times New Roman" pitchFamily="18" charset="0"/>
                <a:ea typeface="宋体" pitchFamily="2" charset="-122"/>
              </a:defRPr>
            </a:lvl1pPr>
            <a:lvl2pPr marL="742950" indent="-285750" eaLnBrk="0" hangingPunct="0">
              <a:spcBef>
                <a:spcPct val="35000"/>
              </a:spcBef>
              <a:buClr>
                <a:schemeClr val="tx1"/>
              </a:buClr>
              <a:buFont typeface="Frutiger 55 Roman"/>
              <a:buChar char="–"/>
              <a:defRPr sz="1400">
                <a:solidFill>
                  <a:schemeClr val="tx1"/>
                </a:solidFill>
                <a:latin typeface="Times New Roman" pitchFamily="18" charset="0"/>
                <a:ea typeface="宋体" pitchFamily="2" charset="-122"/>
              </a:defRPr>
            </a:lvl2pPr>
            <a:lvl3pPr marL="1143000" indent="-228600" eaLnBrk="0" hangingPunct="0">
              <a:spcBef>
                <a:spcPct val="35000"/>
              </a:spcBef>
              <a:buClr>
                <a:schemeClr val="tx1"/>
              </a:buClr>
              <a:buFont typeface="Frutiger 55 Roman"/>
              <a:buChar char="–"/>
              <a:defRPr sz="1400">
                <a:solidFill>
                  <a:schemeClr val="tx1"/>
                </a:solidFill>
                <a:latin typeface="Times New Roman" pitchFamily="18" charset="0"/>
                <a:ea typeface="宋体" pitchFamily="2" charset="-122"/>
              </a:defRPr>
            </a:lvl3pPr>
            <a:lvl4pPr marL="1600200" indent="-228600" eaLnBrk="0" hangingPunct="0">
              <a:spcBef>
                <a:spcPct val="15000"/>
              </a:spcBef>
              <a:buClr>
                <a:schemeClr val="tx1"/>
              </a:buClr>
              <a:buSzPct val="84000"/>
              <a:buFont typeface="Frutiger 55 Roman"/>
              <a:buChar char="–"/>
              <a:defRPr sz="1400">
                <a:solidFill>
                  <a:schemeClr val="tx1"/>
                </a:solidFill>
                <a:latin typeface="Times New Roman" pitchFamily="18" charset="0"/>
                <a:ea typeface="宋体" pitchFamily="2" charset="-122"/>
              </a:defRPr>
            </a:lvl4pPr>
            <a:lvl5pPr marL="2057400" indent="-228600" eaLnBrk="0" hangingPunct="0">
              <a:spcBef>
                <a:spcPct val="15000"/>
              </a:spcBef>
              <a:buClr>
                <a:schemeClr val="tx1"/>
              </a:buClr>
              <a:buSzPct val="84000"/>
              <a:buFont typeface="Frutiger 55 Roman"/>
              <a:buChar char="–"/>
              <a:defRPr sz="1400">
                <a:solidFill>
                  <a:schemeClr val="tx1"/>
                </a:solidFill>
                <a:latin typeface="Times New Roman" pitchFamily="18" charset="0"/>
                <a:ea typeface="宋体" pitchFamily="2" charset="-122"/>
              </a:defRPr>
            </a:lvl5pPr>
            <a:lvl6pPr marL="25146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6pPr>
            <a:lvl7pPr marL="29718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7pPr>
            <a:lvl8pPr marL="34290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8pPr>
            <a:lvl9pPr marL="38862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9pPr>
          </a:lstStyle>
          <a:p>
            <a:pPr fontAlgn="base">
              <a:spcBef>
                <a:spcPct val="0"/>
              </a:spcBef>
              <a:spcAft>
                <a:spcPct val="0"/>
              </a:spcAft>
              <a:buClrTx/>
              <a:buFontTx/>
              <a:buNone/>
            </a:pPr>
            <a:fld id="{9DA3B647-DD9C-4D69-841A-19AF30BF3703}" type="slidenum">
              <a:rPr lang="zh-TW" altLang="en-US" sz="1000" smtClean="0">
                <a:latin typeface="Arial" pitchFamily="34" charset="0"/>
                <a:ea typeface="楷体_GB2312"/>
                <a:cs typeface="楷体_GB2312"/>
              </a:rPr>
              <a:pPr fontAlgn="base">
                <a:spcBef>
                  <a:spcPct val="0"/>
                </a:spcBef>
                <a:spcAft>
                  <a:spcPct val="0"/>
                </a:spcAft>
                <a:buClrTx/>
                <a:buFontTx/>
                <a:buNone/>
              </a:pPr>
              <a:t>18</a:t>
            </a:fld>
            <a:endParaRPr lang="en-US" altLang="zh-TW" sz="1000" dirty="0">
              <a:latin typeface="Arial" pitchFamily="34" charset="0"/>
              <a:ea typeface="楷体_GB2312"/>
              <a:cs typeface="楷体_GB2312"/>
            </a:endParaRPr>
          </a:p>
        </p:txBody>
      </p:sp>
      <p:sp>
        <p:nvSpPr>
          <p:cNvPr id="5" name="Rectangle 2">
            <a:extLst>
              <a:ext uri="{FF2B5EF4-FFF2-40B4-BE49-F238E27FC236}">
                <a16:creationId xmlns:a16="http://schemas.microsoft.com/office/drawing/2014/main" xmlns="" id="{C27F647A-BACA-4D6F-BA05-5BB857D7C44D}"/>
              </a:ext>
            </a:extLst>
          </p:cNvPr>
          <p:cNvSpPr txBox="1">
            <a:spLocks noChangeArrowheads="1"/>
          </p:cNvSpPr>
          <p:nvPr/>
        </p:nvSpPr>
        <p:spPr>
          <a:xfrm>
            <a:off x="1061049" y="742817"/>
            <a:ext cx="9385540" cy="522287"/>
          </a:xfrm>
          <a:prstGeom prst="rect">
            <a:avLst/>
          </a:prstGeom>
          <a:gradFill rotWithShape="1">
            <a:gsLst>
              <a:gs pos="0">
                <a:srgbClr val="FF9933"/>
              </a:gs>
              <a:gs pos="50000">
                <a:srgbClr val="FFFF99"/>
              </a:gs>
              <a:gs pos="100000">
                <a:srgbClr val="FF9933"/>
              </a:gs>
            </a:gsLst>
            <a:lin ang="5400000" scaled="1"/>
          </a:grad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lvl1pPr algn="l" defTabSz="815975" rtl="0" eaLnBrk="0" fontAlgn="base" hangingPunct="0">
              <a:lnSpc>
                <a:spcPct val="85000"/>
              </a:lnSpc>
              <a:spcBef>
                <a:spcPct val="0"/>
              </a:spcBef>
              <a:spcAft>
                <a:spcPct val="0"/>
              </a:spcAft>
              <a:defRPr sz="2100">
                <a:solidFill>
                  <a:schemeClr val="tx1"/>
                </a:solidFill>
                <a:latin typeface="+mj-lt"/>
                <a:ea typeface="宋体" pitchFamily="2" charset="-122"/>
                <a:cs typeface="+mj-cs"/>
              </a:defRPr>
            </a:lvl1pPr>
            <a:lvl2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2pPr>
            <a:lvl3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3pPr>
            <a:lvl4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4pPr>
            <a:lvl5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5pPr>
            <a:lvl6pPr marL="371064"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6pPr>
            <a:lvl7pPr marL="742127"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7pPr>
            <a:lvl8pPr marL="1113191"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8pPr>
            <a:lvl9pPr marL="1484254"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9pPr>
          </a:lstStyle>
          <a:p>
            <a:pPr fontAlgn="ctr">
              <a:lnSpc>
                <a:spcPct val="110000"/>
              </a:lnSpc>
              <a:defRPr/>
            </a:pPr>
            <a:r>
              <a:rPr lang="en-US" altLang="zh-TW" sz="2800" b="1" kern="0" dirty="0" smtClean="0">
                <a:solidFill>
                  <a:srgbClr val="C00000"/>
                </a:solidFill>
                <a:latin typeface="標楷體" pitchFamily="65" charset="-120"/>
                <a:ea typeface="標楷體" pitchFamily="65" charset="-120"/>
              </a:rPr>
              <a:t> (</a:t>
            </a:r>
            <a:r>
              <a:rPr lang="zh-TW" altLang="en-US" sz="2800" b="1" kern="0" dirty="0" smtClean="0">
                <a:solidFill>
                  <a:srgbClr val="C00000"/>
                </a:solidFill>
                <a:latin typeface="標楷體" pitchFamily="65" charset="-120"/>
                <a:ea typeface="標楷體" pitchFamily="65" charset="-120"/>
              </a:rPr>
              <a:t>三</a:t>
            </a:r>
            <a:r>
              <a:rPr lang="en-US" altLang="zh-TW" sz="2800" b="1" kern="0" dirty="0" smtClean="0">
                <a:solidFill>
                  <a:srgbClr val="C00000"/>
                </a:solidFill>
                <a:latin typeface="標楷體" pitchFamily="65" charset="-120"/>
                <a:ea typeface="標楷體" pitchFamily="65" charset="-120"/>
              </a:rPr>
              <a:t>)</a:t>
            </a:r>
            <a:r>
              <a:rPr lang="zh-TW" altLang="zh-HK" sz="2800" b="1" dirty="0">
                <a:solidFill>
                  <a:srgbClr val="C00000"/>
                </a:solidFill>
                <a:latin typeface="標楷體" panose="03000509000000000000" pitchFamily="65" charset="-120"/>
                <a:ea typeface="標楷體" panose="03000509000000000000" pitchFamily="65" charset="-120"/>
              </a:rPr>
              <a:t>全球增長最快的區域貿易協定，中國將加強帶動</a:t>
            </a:r>
            <a:r>
              <a:rPr lang="zh-TW" altLang="zh-HK" sz="2800" b="1" dirty="0" smtClean="0">
                <a:solidFill>
                  <a:srgbClr val="C00000"/>
                </a:solidFill>
                <a:latin typeface="標楷體" panose="03000509000000000000" pitchFamily="65" charset="-120"/>
                <a:ea typeface="標楷體" panose="03000509000000000000" pitchFamily="65" charset="-120"/>
              </a:rPr>
              <a:t>力量</a:t>
            </a:r>
            <a:endParaRPr lang="en-US" altLang="zh-TW" sz="2800" kern="0" dirty="0">
              <a:solidFill>
                <a:srgbClr val="C00000"/>
              </a:solidFill>
              <a:ea typeface="標楷體" pitchFamily="65" charset="-120"/>
            </a:endParaRPr>
          </a:p>
        </p:txBody>
      </p:sp>
      <p:pic>
        <p:nvPicPr>
          <p:cNvPr id="8" name="Picture 4" descr="rippled-chinese-flag-720">
            <a:extLst>
              <a:ext uri="{FF2B5EF4-FFF2-40B4-BE49-F238E27FC236}">
                <a16:creationId xmlns:a16="http://schemas.microsoft.com/office/drawing/2014/main" xmlns="" id="{400E5492-9F76-4515-888A-057A8AD12B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93518" y="742817"/>
            <a:ext cx="903288"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2"/>
          <p:cNvSpPr txBox="1">
            <a:spLocks/>
          </p:cNvSpPr>
          <p:nvPr/>
        </p:nvSpPr>
        <p:spPr>
          <a:xfrm>
            <a:off x="1044143" y="1915064"/>
            <a:ext cx="10506287" cy="4520242"/>
          </a:xfrm>
          <a:prstGeom prst="rect">
            <a:avLst/>
          </a:prstGeom>
        </p:spPr>
        <p:txBody>
          <a:bodyPr>
            <a:normAutofit/>
          </a:bodyPr>
          <a:lstStyle>
            <a:lvl1pPr marL="342900" indent="-342900" algn="l" defTabSz="914400" rtl="0" eaLnBrk="1" latinLnBrk="0" hangingPunct="1">
              <a:lnSpc>
                <a:spcPct val="150000"/>
              </a:lnSpc>
              <a:spcBef>
                <a:spcPct val="20000"/>
              </a:spcBef>
              <a:buClr>
                <a:srgbClr val="B50029"/>
              </a:buClr>
              <a:buFont typeface="Arial" panose="020B0604020202020204" pitchFamily="34" charset="0"/>
              <a:buChar char="►"/>
              <a:defRPr sz="2100" kern="1200">
                <a:solidFill>
                  <a:schemeClr val="tx1"/>
                </a:solidFill>
                <a:latin typeface="微軟正黑體" panose="020B0604030504040204" pitchFamily="34" charset="-120"/>
                <a:ea typeface="微軟正黑體" panose="020B0604030504040204" pitchFamily="34" charset="-120"/>
                <a:cs typeface="+mn-cs"/>
              </a:defRPr>
            </a:lvl1pPr>
            <a:lvl2pPr marL="720725" indent="-285750" algn="l" defTabSz="914400" rtl="0" eaLnBrk="1" latinLnBrk="0" hangingPunct="1">
              <a:lnSpc>
                <a:spcPct val="150000"/>
              </a:lnSpc>
              <a:spcBef>
                <a:spcPct val="20000"/>
              </a:spcBef>
              <a:buClr>
                <a:srgbClr val="B50029"/>
              </a:buClr>
              <a:buFont typeface="Wingdings" panose="05000000000000000000" pitchFamily="2" charset="2"/>
              <a:buChar char="l"/>
              <a:defRPr sz="1800" kern="1200">
                <a:solidFill>
                  <a:schemeClr val="tx1"/>
                </a:solidFill>
                <a:latin typeface="微軟正黑體" panose="020B0604030504040204" pitchFamily="34" charset="-120"/>
                <a:ea typeface="微軟正黑體" panose="020B0604030504040204" pitchFamily="34" charset="-120"/>
                <a:cs typeface="+mn-cs"/>
              </a:defRPr>
            </a:lvl2pPr>
            <a:lvl3pPr marL="1079500" indent="-228600" algn="l" defTabSz="914400" rtl="0" eaLnBrk="1" latinLnBrk="0" hangingPunct="1">
              <a:lnSpc>
                <a:spcPct val="150000"/>
              </a:lnSpc>
              <a:spcBef>
                <a:spcPct val="20000"/>
              </a:spcBef>
              <a:buClr>
                <a:srgbClr val="B50029"/>
              </a:buClr>
              <a:buFont typeface="Wingdings" panose="05000000000000000000" pitchFamily="2" charset="2"/>
              <a:buChar char="l"/>
              <a:defRPr sz="1800" kern="1200">
                <a:solidFill>
                  <a:schemeClr val="tx1"/>
                </a:solidFill>
                <a:latin typeface="微軟正黑體" panose="020B0604030504040204" pitchFamily="34" charset="-120"/>
                <a:ea typeface="微軟正黑體" panose="020B0604030504040204" pitchFamily="34" charset="-120"/>
                <a:cs typeface="+mn-cs"/>
              </a:defRPr>
            </a:lvl3pPr>
            <a:lvl4pPr marL="1427163" indent="-228600" algn="l" defTabSz="914400" rtl="0" eaLnBrk="1" latinLnBrk="0" hangingPunct="1">
              <a:lnSpc>
                <a:spcPct val="150000"/>
              </a:lnSpc>
              <a:spcBef>
                <a:spcPct val="20000"/>
              </a:spcBef>
              <a:buClr>
                <a:srgbClr val="B50029"/>
              </a:buClr>
              <a:buFont typeface="Wingdings" panose="05000000000000000000" pitchFamily="2" charset="2"/>
              <a:buChar char="l"/>
              <a:defRPr sz="1600" kern="1200">
                <a:solidFill>
                  <a:schemeClr val="tx1"/>
                </a:solidFill>
                <a:latin typeface="微軟正黑體" panose="020B0604030504040204" pitchFamily="34" charset="-120"/>
                <a:ea typeface="微軟正黑體" panose="020B0604030504040204" pitchFamily="34" charset="-120"/>
                <a:cs typeface="+mn-cs"/>
              </a:defRPr>
            </a:lvl4pPr>
            <a:lvl5pPr marL="1703388" indent="-228600" algn="l" defTabSz="914400" rtl="0" eaLnBrk="1" latinLnBrk="0" hangingPunct="1">
              <a:lnSpc>
                <a:spcPct val="150000"/>
              </a:lnSpc>
              <a:spcBef>
                <a:spcPct val="20000"/>
              </a:spcBef>
              <a:buClr>
                <a:srgbClr val="B50029"/>
              </a:buClr>
              <a:buFont typeface="Wingdings" panose="05000000000000000000" pitchFamily="2" charset="2"/>
              <a:buChar char="l"/>
              <a:defRPr sz="16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hangingPunct="0">
              <a:lnSpc>
                <a:spcPts val="3600"/>
              </a:lnSpc>
              <a:spcBef>
                <a:spcPts val="600"/>
              </a:spcBef>
              <a:spcAft>
                <a:spcPts val="1800"/>
              </a:spcAft>
              <a:buNone/>
            </a:pPr>
            <a:r>
              <a:rPr lang="en-US" altLang="zh-HK" sz="2600" b="1" dirty="0" smtClean="0">
                <a:solidFill>
                  <a:srgbClr val="7030A0"/>
                </a:solidFill>
                <a:latin typeface="標楷體" panose="03000509000000000000" pitchFamily="65" charset="-120"/>
                <a:ea typeface="標楷體" panose="03000509000000000000" pitchFamily="65" charset="-120"/>
              </a:rPr>
              <a:t>             </a:t>
            </a:r>
            <a:r>
              <a:rPr lang="zh-TW" altLang="en-US" sz="2800" b="1" u="sng" dirty="0" smtClean="0">
                <a:solidFill>
                  <a:srgbClr val="0000CC"/>
                </a:solidFill>
                <a:latin typeface="標楷體" panose="03000509000000000000" pitchFamily="65" charset="-120"/>
                <a:ea typeface="標楷體" panose="03000509000000000000" pitchFamily="65" charset="-120"/>
              </a:rPr>
              <a:t>如何看待</a:t>
            </a:r>
            <a:r>
              <a:rPr lang="en-US" altLang="zh-HK" sz="2800" b="1" u="sng" dirty="0" smtClean="0">
                <a:solidFill>
                  <a:srgbClr val="0000CC"/>
                </a:solidFill>
                <a:latin typeface="標楷體" panose="03000509000000000000" pitchFamily="65" charset="-120"/>
                <a:ea typeface="標楷體" panose="03000509000000000000" pitchFamily="65" charset="-120"/>
              </a:rPr>
              <a:t> RCEP</a:t>
            </a:r>
            <a:r>
              <a:rPr lang="zh-TW" altLang="zh-HK" sz="2800" b="1" u="sng" dirty="0">
                <a:solidFill>
                  <a:srgbClr val="0000CC"/>
                </a:solidFill>
                <a:latin typeface="標楷體" panose="03000509000000000000" pitchFamily="65" charset="-120"/>
                <a:ea typeface="標楷體" panose="03000509000000000000" pitchFamily="65" charset="-120"/>
              </a:rPr>
              <a:t>和“一帶一路</a:t>
            </a:r>
            <a:r>
              <a:rPr lang="zh-TW" altLang="zh-HK" sz="2800" b="1" u="sng" dirty="0" smtClean="0">
                <a:solidFill>
                  <a:srgbClr val="0000CC"/>
                </a:solidFill>
                <a:latin typeface="標楷體" panose="03000509000000000000" pitchFamily="65" charset="-120"/>
                <a:ea typeface="標楷體" panose="03000509000000000000" pitchFamily="65" charset="-120"/>
              </a:rPr>
              <a:t>”</a:t>
            </a:r>
            <a:r>
              <a:rPr lang="zh-TW" altLang="en-US" sz="2800" b="1" u="sng" dirty="0" smtClean="0">
                <a:solidFill>
                  <a:srgbClr val="0000CC"/>
                </a:solidFill>
                <a:latin typeface="標楷體" panose="03000509000000000000" pitchFamily="65" charset="-120"/>
                <a:ea typeface="標楷體" panose="03000509000000000000" pitchFamily="65" charset="-120"/>
              </a:rPr>
              <a:t>的關系？</a:t>
            </a:r>
            <a:endParaRPr lang="en-US" altLang="zh-TW" sz="2800" b="1" u="sng" dirty="0" smtClean="0">
              <a:solidFill>
                <a:srgbClr val="0000CC"/>
              </a:solidFill>
              <a:latin typeface="標楷體" panose="03000509000000000000" pitchFamily="65" charset="-120"/>
              <a:ea typeface="標楷體" panose="03000509000000000000" pitchFamily="65" charset="-120"/>
            </a:endParaRPr>
          </a:p>
          <a:p>
            <a:pPr marL="0" indent="0" algn="just" hangingPunct="0">
              <a:lnSpc>
                <a:spcPts val="3600"/>
              </a:lnSpc>
              <a:spcBef>
                <a:spcPts val="600"/>
              </a:spcBef>
              <a:spcAft>
                <a:spcPts val="1800"/>
              </a:spcAft>
              <a:buNone/>
            </a:pPr>
            <a:r>
              <a:rPr lang="en-US" altLang="zh-HK" sz="2600" b="1" dirty="0" smtClean="0">
                <a:solidFill>
                  <a:srgbClr val="7030A0"/>
                </a:solidFill>
                <a:latin typeface="標楷體" panose="03000509000000000000" pitchFamily="65" charset="-120"/>
                <a:ea typeface="標楷體" panose="03000509000000000000" pitchFamily="65" charset="-120"/>
              </a:rPr>
              <a:t>    </a:t>
            </a:r>
            <a:r>
              <a:rPr lang="en-US" altLang="zh-HK" sz="2600" b="1" dirty="0" smtClean="0">
                <a:solidFill>
                  <a:srgbClr val="002060"/>
                </a:solidFill>
                <a:latin typeface="標楷體" panose="03000509000000000000" pitchFamily="65" charset="-120"/>
                <a:ea typeface="標楷體" panose="03000509000000000000" pitchFamily="65" charset="-120"/>
              </a:rPr>
              <a:t>RCEP</a:t>
            </a:r>
            <a:r>
              <a:rPr lang="zh-TW" altLang="zh-HK" sz="2600" b="1" dirty="0">
                <a:solidFill>
                  <a:srgbClr val="002060"/>
                </a:solidFill>
                <a:latin typeface="標楷體" panose="03000509000000000000" pitchFamily="65" charset="-120"/>
                <a:ea typeface="標楷體" panose="03000509000000000000" pitchFamily="65" charset="-120"/>
              </a:rPr>
              <a:t>和“一帶一路”都是促進區域經濟整合的力量，但兩者功能有所</a:t>
            </a:r>
            <a:r>
              <a:rPr lang="zh-TW" altLang="zh-HK" sz="2600" b="1" dirty="0" smtClean="0">
                <a:solidFill>
                  <a:srgbClr val="002060"/>
                </a:solidFill>
                <a:latin typeface="標楷體" panose="03000509000000000000" pitchFamily="65" charset="-120"/>
                <a:ea typeface="標楷體" panose="03000509000000000000" pitchFamily="65" charset="-120"/>
              </a:rPr>
              <a:t>不同</a:t>
            </a:r>
            <a:r>
              <a:rPr lang="zh-TW" altLang="en-US" sz="2600" b="1" dirty="0" smtClean="0">
                <a:solidFill>
                  <a:srgbClr val="002060"/>
                </a:solidFill>
                <a:latin typeface="標楷體" panose="03000509000000000000" pitchFamily="65" charset="-120"/>
                <a:ea typeface="標楷體" panose="03000509000000000000" pitchFamily="65" charset="-120"/>
              </a:rPr>
              <a:t>：</a:t>
            </a:r>
            <a:r>
              <a:rPr lang="en-US" altLang="zh-HK" sz="2600" b="1" dirty="0" smtClean="0">
                <a:solidFill>
                  <a:srgbClr val="002060"/>
                </a:solidFill>
                <a:latin typeface="標楷體" panose="03000509000000000000" pitchFamily="65" charset="-120"/>
                <a:ea typeface="標楷體" panose="03000509000000000000" pitchFamily="65" charset="-120"/>
              </a:rPr>
              <a:t>  </a:t>
            </a:r>
          </a:p>
          <a:p>
            <a:pPr marL="0" indent="0" algn="just" hangingPunct="0">
              <a:lnSpc>
                <a:spcPts val="3600"/>
              </a:lnSpc>
              <a:spcBef>
                <a:spcPts val="600"/>
              </a:spcBef>
              <a:spcAft>
                <a:spcPts val="1800"/>
              </a:spcAft>
              <a:buNone/>
            </a:pPr>
            <a:r>
              <a:rPr lang="en-US" altLang="zh-HK" sz="2600" b="1" dirty="0">
                <a:solidFill>
                  <a:srgbClr val="7030A0"/>
                </a:solidFill>
                <a:latin typeface="標楷體" panose="03000509000000000000" pitchFamily="65" charset="-120"/>
                <a:ea typeface="標楷體" panose="03000509000000000000" pitchFamily="65" charset="-120"/>
              </a:rPr>
              <a:t> </a:t>
            </a:r>
            <a:r>
              <a:rPr lang="en-US" altLang="zh-HK" sz="2600" b="1" dirty="0" smtClean="0">
                <a:solidFill>
                  <a:srgbClr val="7030A0"/>
                </a:solidFill>
                <a:latin typeface="標楷體" panose="03000509000000000000" pitchFamily="65" charset="-120"/>
                <a:ea typeface="標楷體" panose="03000509000000000000" pitchFamily="65" charset="-120"/>
              </a:rPr>
              <a:t>   </a:t>
            </a:r>
            <a:r>
              <a:rPr lang="en-US" altLang="zh-HK" sz="2000" b="1" dirty="0" smtClean="0">
                <a:solidFill>
                  <a:srgbClr val="006600"/>
                </a:solidFill>
                <a:latin typeface="標楷體" panose="03000509000000000000" pitchFamily="65" charset="-120"/>
                <a:ea typeface="標楷體" panose="03000509000000000000" pitchFamily="65" charset="-120"/>
              </a:rPr>
              <a:t>● </a:t>
            </a:r>
            <a:r>
              <a:rPr lang="en-US" altLang="zh-HK" sz="2600" b="1" dirty="0" smtClean="0">
                <a:solidFill>
                  <a:srgbClr val="006600"/>
                </a:solidFill>
                <a:latin typeface="標楷體" panose="03000509000000000000" pitchFamily="65" charset="-120"/>
                <a:ea typeface="標楷體" panose="03000509000000000000" pitchFamily="65" charset="-120"/>
              </a:rPr>
              <a:t>RCEP</a:t>
            </a:r>
            <a:r>
              <a:rPr lang="zh-TW" altLang="zh-HK" sz="2600" b="1" dirty="0">
                <a:solidFill>
                  <a:srgbClr val="006600"/>
                </a:solidFill>
                <a:latin typeface="標楷體" panose="03000509000000000000" pitchFamily="65" charset="-120"/>
                <a:ea typeface="標楷體" panose="03000509000000000000" pitchFamily="65" charset="-120"/>
              </a:rPr>
              <a:t>注重貿易及投資規則，從開放市場的角度來推進</a:t>
            </a:r>
            <a:r>
              <a:rPr lang="zh-TW" altLang="zh-HK" sz="2600" b="1" dirty="0" smtClean="0">
                <a:solidFill>
                  <a:srgbClr val="006600"/>
                </a:solidFill>
                <a:latin typeface="標楷體" panose="03000509000000000000" pitchFamily="65" charset="-120"/>
                <a:ea typeface="標楷體" panose="03000509000000000000" pitchFamily="65" charset="-120"/>
              </a:rPr>
              <a:t>；</a:t>
            </a:r>
            <a:endParaRPr lang="en-US" altLang="zh-TW" sz="2600" b="1" dirty="0" smtClean="0">
              <a:solidFill>
                <a:srgbClr val="006600"/>
              </a:solidFill>
              <a:latin typeface="標楷體" panose="03000509000000000000" pitchFamily="65" charset="-120"/>
              <a:ea typeface="標楷體" panose="03000509000000000000" pitchFamily="65" charset="-120"/>
            </a:endParaRPr>
          </a:p>
          <a:p>
            <a:pPr marL="0" indent="0" algn="just" hangingPunct="0">
              <a:lnSpc>
                <a:spcPts val="3600"/>
              </a:lnSpc>
              <a:spcBef>
                <a:spcPts val="600"/>
              </a:spcBef>
              <a:spcAft>
                <a:spcPts val="1800"/>
              </a:spcAft>
              <a:buNone/>
            </a:pPr>
            <a:r>
              <a:rPr lang="en-US" altLang="zh-TW" sz="2600" b="1" dirty="0" smtClean="0">
                <a:solidFill>
                  <a:srgbClr val="7030A0"/>
                </a:solidFill>
                <a:latin typeface="標楷體" panose="03000509000000000000" pitchFamily="65" charset="-120"/>
                <a:ea typeface="標楷體" panose="03000509000000000000" pitchFamily="65" charset="-120"/>
              </a:rPr>
              <a:t>    </a:t>
            </a:r>
            <a:r>
              <a:rPr lang="en-US" altLang="zh-HK" sz="2000" b="1" dirty="0" smtClean="0">
                <a:solidFill>
                  <a:srgbClr val="800080"/>
                </a:solidFill>
                <a:latin typeface="標楷體" panose="03000509000000000000" pitchFamily="65" charset="-120"/>
                <a:ea typeface="標楷體" panose="03000509000000000000" pitchFamily="65" charset="-120"/>
              </a:rPr>
              <a:t>●</a:t>
            </a:r>
            <a:r>
              <a:rPr lang="zh-TW" altLang="zh-HK" sz="2600" b="1" dirty="0" smtClean="0">
                <a:solidFill>
                  <a:srgbClr val="800080"/>
                </a:solidFill>
                <a:latin typeface="標楷體" panose="03000509000000000000" pitchFamily="65" charset="-120"/>
                <a:ea typeface="標楷體" panose="03000509000000000000" pitchFamily="65" charset="-120"/>
              </a:rPr>
              <a:t>“一帶一路”則是全球化和區域合作模式的重大創新，主要從補經濟短板、尤其是基建短板的角度來推進。</a:t>
            </a:r>
            <a:endParaRPr lang="en-US" altLang="zh-TW" sz="2400" b="1" dirty="0" smtClean="0">
              <a:solidFill>
                <a:srgbClr val="800080"/>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639685664"/>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投影片編號版面配置區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65000"/>
              </a:spcBef>
              <a:buClr>
                <a:schemeClr val="bg2"/>
              </a:buClr>
              <a:buFont typeface="Symbol" pitchFamily="18" charset="2"/>
              <a:buChar char="¨"/>
              <a:defRPr sz="2600">
                <a:solidFill>
                  <a:schemeClr val="tx1"/>
                </a:solidFill>
                <a:latin typeface="Times New Roman" pitchFamily="18" charset="0"/>
                <a:ea typeface="宋体" pitchFamily="2" charset="-122"/>
              </a:defRPr>
            </a:lvl1pPr>
            <a:lvl2pPr marL="742950" indent="-285750" eaLnBrk="0" hangingPunct="0">
              <a:spcBef>
                <a:spcPct val="35000"/>
              </a:spcBef>
              <a:buClr>
                <a:schemeClr val="tx1"/>
              </a:buClr>
              <a:buFont typeface="Frutiger 55 Roman"/>
              <a:buChar char="–"/>
              <a:defRPr sz="1400">
                <a:solidFill>
                  <a:schemeClr val="tx1"/>
                </a:solidFill>
                <a:latin typeface="Times New Roman" pitchFamily="18" charset="0"/>
                <a:ea typeface="宋体" pitchFamily="2" charset="-122"/>
              </a:defRPr>
            </a:lvl2pPr>
            <a:lvl3pPr marL="1143000" indent="-228600" eaLnBrk="0" hangingPunct="0">
              <a:spcBef>
                <a:spcPct val="35000"/>
              </a:spcBef>
              <a:buClr>
                <a:schemeClr val="tx1"/>
              </a:buClr>
              <a:buFont typeface="Frutiger 55 Roman"/>
              <a:buChar char="–"/>
              <a:defRPr sz="1400">
                <a:solidFill>
                  <a:schemeClr val="tx1"/>
                </a:solidFill>
                <a:latin typeface="Times New Roman" pitchFamily="18" charset="0"/>
                <a:ea typeface="宋体" pitchFamily="2" charset="-122"/>
              </a:defRPr>
            </a:lvl3pPr>
            <a:lvl4pPr marL="1600200" indent="-228600" eaLnBrk="0" hangingPunct="0">
              <a:spcBef>
                <a:spcPct val="15000"/>
              </a:spcBef>
              <a:buClr>
                <a:schemeClr val="tx1"/>
              </a:buClr>
              <a:buSzPct val="84000"/>
              <a:buFont typeface="Frutiger 55 Roman"/>
              <a:buChar char="–"/>
              <a:defRPr sz="1400">
                <a:solidFill>
                  <a:schemeClr val="tx1"/>
                </a:solidFill>
                <a:latin typeface="Times New Roman" pitchFamily="18" charset="0"/>
                <a:ea typeface="宋体" pitchFamily="2" charset="-122"/>
              </a:defRPr>
            </a:lvl4pPr>
            <a:lvl5pPr marL="2057400" indent="-228600" eaLnBrk="0" hangingPunct="0">
              <a:spcBef>
                <a:spcPct val="15000"/>
              </a:spcBef>
              <a:buClr>
                <a:schemeClr val="tx1"/>
              </a:buClr>
              <a:buSzPct val="84000"/>
              <a:buFont typeface="Frutiger 55 Roman"/>
              <a:buChar char="–"/>
              <a:defRPr sz="1400">
                <a:solidFill>
                  <a:schemeClr val="tx1"/>
                </a:solidFill>
                <a:latin typeface="Times New Roman" pitchFamily="18" charset="0"/>
                <a:ea typeface="宋体" pitchFamily="2" charset="-122"/>
              </a:defRPr>
            </a:lvl5pPr>
            <a:lvl6pPr marL="25146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6pPr>
            <a:lvl7pPr marL="29718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7pPr>
            <a:lvl8pPr marL="34290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8pPr>
            <a:lvl9pPr marL="38862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9pPr>
          </a:lstStyle>
          <a:p>
            <a:pPr fontAlgn="base">
              <a:spcBef>
                <a:spcPct val="0"/>
              </a:spcBef>
              <a:spcAft>
                <a:spcPct val="0"/>
              </a:spcAft>
              <a:buClrTx/>
              <a:buFontTx/>
              <a:buNone/>
            </a:pPr>
            <a:fld id="{9DA3B647-DD9C-4D69-841A-19AF30BF3703}" type="slidenum">
              <a:rPr lang="zh-TW" altLang="en-US" sz="1000" smtClean="0">
                <a:latin typeface="Arial" pitchFamily="34" charset="0"/>
                <a:ea typeface="楷体_GB2312"/>
                <a:cs typeface="楷体_GB2312"/>
              </a:rPr>
              <a:pPr fontAlgn="base">
                <a:spcBef>
                  <a:spcPct val="0"/>
                </a:spcBef>
                <a:spcAft>
                  <a:spcPct val="0"/>
                </a:spcAft>
                <a:buClrTx/>
                <a:buFontTx/>
                <a:buNone/>
              </a:pPr>
              <a:t>19</a:t>
            </a:fld>
            <a:endParaRPr lang="en-US" altLang="zh-TW" sz="1000" dirty="0">
              <a:latin typeface="Arial" pitchFamily="34" charset="0"/>
              <a:ea typeface="楷体_GB2312"/>
              <a:cs typeface="楷体_GB2312"/>
            </a:endParaRPr>
          </a:p>
        </p:txBody>
      </p:sp>
      <p:sp>
        <p:nvSpPr>
          <p:cNvPr id="5" name="Rectangle 2">
            <a:extLst>
              <a:ext uri="{FF2B5EF4-FFF2-40B4-BE49-F238E27FC236}">
                <a16:creationId xmlns:a16="http://schemas.microsoft.com/office/drawing/2014/main" xmlns="" id="{C27F647A-BACA-4D6F-BA05-5BB857D7C44D}"/>
              </a:ext>
            </a:extLst>
          </p:cNvPr>
          <p:cNvSpPr txBox="1">
            <a:spLocks noChangeArrowheads="1"/>
          </p:cNvSpPr>
          <p:nvPr/>
        </p:nvSpPr>
        <p:spPr>
          <a:xfrm>
            <a:off x="1061049" y="742817"/>
            <a:ext cx="9385540" cy="522287"/>
          </a:xfrm>
          <a:prstGeom prst="rect">
            <a:avLst/>
          </a:prstGeom>
          <a:gradFill rotWithShape="1">
            <a:gsLst>
              <a:gs pos="0">
                <a:srgbClr val="FF9933"/>
              </a:gs>
              <a:gs pos="50000">
                <a:srgbClr val="FFFF99"/>
              </a:gs>
              <a:gs pos="100000">
                <a:srgbClr val="FF9933"/>
              </a:gs>
            </a:gsLst>
            <a:lin ang="5400000" scaled="1"/>
          </a:grad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lvl1pPr algn="l" defTabSz="815975" rtl="0" eaLnBrk="0" fontAlgn="base" hangingPunct="0">
              <a:lnSpc>
                <a:spcPct val="85000"/>
              </a:lnSpc>
              <a:spcBef>
                <a:spcPct val="0"/>
              </a:spcBef>
              <a:spcAft>
                <a:spcPct val="0"/>
              </a:spcAft>
              <a:defRPr sz="2100">
                <a:solidFill>
                  <a:schemeClr val="tx1"/>
                </a:solidFill>
                <a:latin typeface="+mj-lt"/>
                <a:ea typeface="宋体" pitchFamily="2" charset="-122"/>
                <a:cs typeface="+mj-cs"/>
              </a:defRPr>
            </a:lvl1pPr>
            <a:lvl2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2pPr>
            <a:lvl3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3pPr>
            <a:lvl4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4pPr>
            <a:lvl5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5pPr>
            <a:lvl6pPr marL="371064"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6pPr>
            <a:lvl7pPr marL="742127"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7pPr>
            <a:lvl8pPr marL="1113191"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8pPr>
            <a:lvl9pPr marL="1484254"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9pPr>
          </a:lstStyle>
          <a:p>
            <a:pPr fontAlgn="ctr">
              <a:lnSpc>
                <a:spcPct val="110000"/>
              </a:lnSpc>
              <a:defRPr/>
            </a:pPr>
            <a:r>
              <a:rPr lang="en-US" altLang="zh-TW" sz="2800" b="1" kern="0" dirty="0" smtClean="0">
                <a:solidFill>
                  <a:srgbClr val="C00000"/>
                </a:solidFill>
                <a:latin typeface="標楷體" pitchFamily="65" charset="-120"/>
                <a:ea typeface="標楷體" pitchFamily="65" charset="-120"/>
              </a:rPr>
              <a:t>  (</a:t>
            </a:r>
            <a:r>
              <a:rPr lang="zh-TW" altLang="en-US" sz="2800" b="1" kern="0" dirty="0" smtClean="0">
                <a:solidFill>
                  <a:srgbClr val="C00000"/>
                </a:solidFill>
                <a:latin typeface="標楷體" pitchFamily="65" charset="-120"/>
                <a:ea typeface="標楷體" pitchFamily="65" charset="-120"/>
              </a:rPr>
              <a:t>四</a:t>
            </a:r>
            <a:r>
              <a:rPr lang="en-US" altLang="zh-TW" sz="2800" b="1" kern="0" dirty="0" smtClean="0">
                <a:solidFill>
                  <a:srgbClr val="C00000"/>
                </a:solidFill>
                <a:latin typeface="標楷體" pitchFamily="65" charset="-120"/>
                <a:ea typeface="標楷體" pitchFamily="65" charset="-120"/>
              </a:rPr>
              <a:t>)</a:t>
            </a:r>
            <a:r>
              <a:rPr lang="zh-TW" altLang="zh-HK" sz="2800" b="1" dirty="0">
                <a:solidFill>
                  <a:srgbClr val="C00000"/>
                </a:solidFill>
                <a:latin typeface="標楷體" panose="03000509000000000000" pitchFamily="65" charset="-120"/>
                <a:ea typeface="標楷體" panose="03000509000000000000" pitchFamily="65" charset="-120"/>
              </a:rPr>
              <a:t>全球最具潛力的區域貿易協定，發展前景備受看好</a:t>
            </a:r>
            <a:endParaRPr lang="en-US" altLang="zh-TW" sz="2800" kern="0" dirty="0">
              <a:solidFill>
                <a:srgbClr val="C00000"/>
              </a:solidFill>
              <a:ea typeface="標楷體" pitchFamily="65" charset="-120"/>
            </a:endParaRPr>
          </a:p>
        </p:txBody>
      </p:sp>
      <p:pic>
        <p:nvPicPr>
          <p:cNvPr id="8" name="Picture 4" descr="rippled-chinese-flag-720">
            <a:extLst>
              <a:ext uri="{FF2B5EF4-FFF2-40B4-BE49-F238E27FC236}">
                <a16:creationId xmlns:a16="http://schemas.microsoft.com/office/drawing/2014/main" xmlns="" id="{400E5492-9F76-4515-888A-057A8AD12B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93518" y="742817"/>
            <a:ext cx="903288"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2"/>
          <p:cNvSpPr txBox="1">
            <a:spLocks/>
          </p:cNvSpPr>
          <p:nvPr/>
        </p:nvSpPr>
        <p:spPr>
          <a:xfrm>
            <a:off x="915091" y="1690775"/>
            <a:ext cx="10506287" cy="4304583"/>
          </a:xfrm>
          <a:prstGeom prst="rect">
            <a:avLst/>
          </a:prstGeom>
        </p:spPr>
        <p:txBody>
          <a:bodyPr>
            <a:normAutofit/>
          </a:bodyPr>
          <a:lstStyle>
            <a:lvl1pPr marL="342900" indent="-342900" algn="l" defTabSz="914400" rtl="0" eaLnBrk="1" latinLnBrk="0" hangingPunct="1">
              <a:lnSpc>
                <a:spcPct val="150000"/>
              </a:lnSpc>
              <a:spcBef>
                <a:spcPct val="20000"/>
              </a:spcBef>
              <a:buClr>
                <a:srgbClr val="B50029"/>
              </a:buClr>
              <a:buFont typeface="Arial" panose="020B0604020202020204" pitchFamily="34" charset="0"/>
              <a:buChar char="►"/>
              <a:defRPr sz="2100" kern="1200">
                <a:solidFill>
                  <a:schemeClr val="tx1"/>
                </a:solidFill>
                <a:latin typeface="微軟正黑體" panose="020B0604030504040204" pitchFamily="34" charset="-120"/>
                <a:ea typeface="微軟正黑體" panose="020B0604030504040204" pitchFamily="34" charset="-120"/>
                <a:cs typeface="+mn-cs"/>
              </a:defRPr>
            </a:lvl1pPr>
            <a:lvl2pPr marL="720725" indent="-285750" algn="l" defTabSz="914400" rtl="0" eaLnBrk="1" latinLnBrk="0" hangingPunct="1">
              <a:lnSpc>
                <a:spcPct val="150000"/>
              </a:lnSpc>
              <a:spcBef>
                <a:spcPct val="20000"/>
              </a:spcBef>
              <a:buClr>
                <a:srgbClr val="B50029"/>
              </a:buClr>
              <a:buFont typeface="Wingdings" panose="05000000000000000000" pitchFamily="2" charset="2"/>
              <a:buChar char="l"/>
              <a:defRPr sz="1800" kern="1200">
                <a:solidFill>
                  <a:schemeClr val="tx1"/>
                </a:solidFill>
                <a:latin typeface="微軟正黑體" panose="020B0604030504040204" pitchFamily="34" charset="-120"/>
                <a:ea typeface="微軟正黑體" panose="020B0604030504040204" pitchFamily="34" charset="-120"/>
                <a:cs typeface="+mn-cs"/>
              </a:defRPr>
            </a:lvl2pPr>
            <a:lvl3pPr marL="1079500" indent="-228600" algn="l" defTabSz="914400" rtl="0" eaLnBrk="1" latinLnBrk="0" hangingPunct="1">
              <a:lnSpc>
                <a:spcPct val="150000"/>
              </a:lnSpc>
              <a:spcBef>
                <a:spcPct val="20000"/>
              </a:spcBef>
              <a:buClr>
                <a:srgbClr val="B50029"/>
              </a:buClr>
              <a:buFont typeface="Wingdings" panose="05000000000000000000" pitchFamily="2" charset="2"/>
              <a:buChar char="l"/>
              <a:defRPr sz="1800" kern="1200">
                <a:solidFill>
                  <a:schemeClr val="tx1"/>
                </a:solidFill>
                <a:latin typeface="微軟正黑體" panose="020B0604030504040204" pitchFamily="34" charset="-120"/>
                <a:ea typeface="微軟正黑體" panose="020B0604030504040204" pitchFamily="34" charset="-120"/>
                <a:cs typeface="+mn-cs"/>
              </a:defRPr>
            </a:lvl3pPr>
            <a:lvl4pPr marL="1427163" indent="-228600" algn="l" defTabSz="914400" rtl="0" eaLnBrk="1" latinLnBrk="0" hangingPunct="1">
              <a:lnSpc>
                <a:spcPct val="150000"/>
              </a:lnSpc>
              <a:spcBef>
                <a:spcPct val="20000"/>
              </a:spcBef>
              <a:buClr>
                <a:srgbClr val="B50029"/>
              </a:buClr>
              <a:buFont typeface="Wingdings" panose="05000000000000000000" pitchFamily="2" charset="2"/>
              <a:buChar char="l"/>
              <a:defRPr sz="1600" kern="1200">
                <a:solidFill>
                  <a:schemeClr val="tx1"/>
                </a:solidFill>
                <a:latin typeface="微軟正黑體" panose="020B0604030504040204" pitchFamily="34" charset="-120"/>
                <a:ea typeface="微軟正黑體" panose="020B0604030504040204" pitchFamily="34" charset="-120"/>
                <a:cs typeface="+mn-cs"/>
              </a:defRPr>
            </a:lvl4pPr>
            <a:lvl5pPr marL="1703388" indent="-228600" algn="l" defTabSz="914400" rtl="0" eaLnBrk="1" latinLnBrk="0" hangingPunct="1">
              <a:lnSpc>
                <a:spcPct val="150000"/>
              </a:lnSpc>
              <a:spcBef>
                <a:spcPct val="20000"/>
              </a:spcBef>
              <a:buClr>
                <a:srgbClr val="B50029"/>
              </a:buClr>
              <a:buFont typeface="Wingdings" panose="05000000000000000000" pitchFamily="2" charset="2"/>
              <a:buChar char="l"/>
              <a:defRPr sz="16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hangingPunct="0">
              <a:lnSpc>
                <a:spcPts val="3600"/>
              </a:lnSpc>
              <a:spcBef>
                <a:spcPts val="600"/>
              </a:spcBef>
              <a:spcAft>
                <a:spcPts val="1800"/>
              </a:spcAft>
            </a:pPr>
            <a:r>
              <a:rPr lang="en-US" altLang="zh-HK" sz="2600" b="1" dirty="0">
                <a:solidFill>
                  <a:srgbClr val="0067B4"/>
                </a:solidFill>
                <a:latin typeface="標楷體" panose="03000509000000000000" pitchFamily="65" charset="-120"/>
                <a:ea typeface="標楷體" panose="03000509000000000000" pitchFamily="65" charset="-120"/>
              </a:rPr>
              <a:t>RCEP</a:t>
            </a:r>
            <a:r>
              <a:rPr lang="zh-TW" altLang="zh-HK" sz="2600" b="1" dirty="0">
                <a:solidFill>
                  <a:srgbClr val="0067B4"/>
                </a:solidFill>
                <a:latin typeface="標楷體" panose="03000509000000000000" pitchFamily="65" charset="-120"/>
                <a:ea typeface="標楷體" panose="03000509000000000000" pitchFamily="65" charset="-120"/>
              </a:rPr>
              <a:t>協議生效需</a:t>
            </a:r>
            <a:r>
              <a:rPr lang="en-US" altLang="zh-HK" sz="2600" b="1" dirty="0">
                <a:solidFill>
                  <a:srgbClr val="0067B4"/>
                </a:solidFill>
                <a:latin typeface="標楷體" panose="03000509000000000000" pitchFamily="65" charset="-120"/>
                <a:ea typeface="標楷體" panose="03000509000000000000" pitchFamily="65" charset="-120"/>
              </a:rPr>
              <a:t>15</a:t>
            </a:r>
            <a:r>
              <a:rPr lang="zh-TW" altLang="zh-HK" sz="2600" b="1" dirty="0">
                <a:solidFill>
                  <a:srgbClr val="0067B4"/>
                </a:solidFill>
                <a:latin typeface="標楷體" panose="03000509000000000000" pitchFamily="65" charset="-120"/>
                <a:ea typeface="標楷體" panose="03000509000000000000" pitchFamily="65" charset="-120"/>
              </a:rPr>
              <a:t>個成員國中至少</a:t>
            </a:r>
            <a:r>
              <a:rPr lang="en-US" altLang="zh-HK" sz="2600" b="1" dirty="0">
                <a:solidFill>
                  <a:srgbClr val="0067B4"/>
                </a:solidFill>
                <a:latin typeface="標楷體" panose="03000509000000000000" pitchFamily="65" charset="-120"/>
                <a:ea typeface="標楷體" panose="03000509000000000000" pitchFamily="65" charset="-120"/>
              </a:rPr>
              <a:t>9</a:t>
            </a:r>
            <a:r>
              <a:rPr lang="zh-TW" altLang="zh-HK" sz="2600" b="1" dirty="0">
                <a:solidFill>
                  <a:srgbClr val="0067B4"/>
                </a:solidFill>
                <a:latin typeface="標楷體" panose="03000509000000000000" pitchFamily="65" charset="-120"/>
                <a:ea typeface="標楷體" panose="03000509000000000000" pitchFamily="65" charset="-120"/>
              </a:rPr>
              <a:t>個成員國批准，其中至少包括</a:t>
            </a:r>
            <a:r>
              <a:rPr lang="en-US" altLang="zh-HK" sz="2600" b="1" dirty="0">
                <a:solidFill>
                  <a:srgbClr val="0067B4"/>
                </a:solidFill>
                <a:latin typeface="標楷體" panose="03000509000000000000" pitchFamily="65" charset="-120"/>
                <a:ea typeface="標楷體" panose="03000509000000000000" pitchFamily="65" charset="-120"/>
              </a:rPr>
              <a:t>6</a:t>
            </a:r>
            <a:r>
              <a:rPr lang="zh-TW" altLang="zh-HK" sz="2600" b="1" dirty="0">
                <a:solidFill>
                  <a:srgbClr val="0067B4"/>
                </a:solidFill>
                <a:latin typeface="標楷體" panose="03000509000000000000" pitchFamily="65" charset="-120"/>
                <a:ea typeface="標楷體" panose="03000509000000000000" pitchFamily="65" charset="-120"/>
              </a:rPr>
              <a:t>個東盟成員國和中國、日本、韓國、澳大利亞和紐西蘭中至少</a:t>
            </a:r>
            <a:r>
              <a:rPr lang="en-US" altLang="zh-HK" sz="2600" b="1" dirty="0">
                <a:solidFill>
                  <a:srgbClr val="0067B4"/>
                </a:solidFill>
                <a:latin typeface="標楷體" panose="03000509000000000000" pitchFamily="65" charset="-120"/>
                <a:ea typeface="標楷體" panose="03000509000000000000" pitchFamily="65" charset="-120"/>
              </a:rPr>
              <a:t>3</a:t>
            </a:r>
            <a:r>
              <a:rPr lang="zh-TW" altLang="zh-HK" sz="2600" b="1" dirty="0">
                <a:solidFill>
                  <a:srgbClr val="0067B4"/>
                </a:solidFill>
                <a:latin typeface="標楷體" panose="03000509000000000000" pitchFamily="65" charset="-120"/>
                <a:ea typeface="標楷體" panose="03000509000000000000" pitchFamily="65" charset="-120"/>
              </a:rPr>
              <a:t>個國家</a:t>
            </a:r>
            <a:r>
              <a:rPr lang="zh-TW" altLang="zh-HK" sz="2600" b="1" dirty="0" smtClean="0">
                <a:solidFill>
                  <a:srgbClr val="0067B4"/>
                </a:solidFill>
                <a:latin typeface="標楷體" panose="03000509000000000000" pitchFamily="65" charset="-120"/>
                <a:ea typeface="標楷體" panose="03000509000000000000" pitchFamily="65" charset="-120"/>
              </a:rPr>
              <a:t>。</a:t>
            </a:r>
            <a:endParaRPr lang="en-US" altLang="zh-TW" sz="2600" b="1" dirty="0" smtClean="0">
              <a:solidFill>
                <a:srgbClr val="0067B4"/>
              </a:solidFill>
              <a:latin typeface="標楷體" panose="03000509000000000000" pitchFamily="65" charset="-120"/>
              <a:ea typeface="標楷體" panose="03000509000000000000" pitchFamily="65" charset="-120"/>
            </a:endParaRPr>
          </a:p>
          <a:p>
            <a:pPr algn="just" hangingPunct="0">
              <a:lnSpc>
                <a:spcPts val="3600"/>
              </a:lnSpc>
              <a:spcBef>
                <a:spcPts val="600"/>
              </a:spcBef>
              <a:spcAft>
                <a:spcPts val="1800"/>
              </a:spcAft>
            </a:pPr>
            <a:r>
              <a:rPr lang="zh-TW" altLang="zh-HK" sz="2600" b="1" dirty="0" smtClean="0">
                <a:solidFill>
                  <a:srgbClr val="0000CC"/>
                </a:solidFill>
                <a:latin typeface="標楷體" panose="03000509000000000000" pitchFamily="65" charset="-120"/>
                <a:ea typeface="標楷體" panose="03000509000000000000" pitchFamily="65" charset="-120"/>
              </a:rPr>
              <a:t>今年</a:t>
            </a:r>
            <a:r>
              <a:rPr lang="en-US" altLang="zh-HK" sz="2600" b="1" dirty="0">
                <a:solidFill>
                  <a:srgbClr val="0000CC"/>
                </a:solidFill>
                <a:latin typeface="標楷體" panose="03000509000000000000" pitchFamily="65" charset="-120"/>
                <a:ea typeface="標楷體" panose="03000509000000000000" pitchFamily="65" charset="-120"/>
              </a:rPr>
              <a:t>2</a:t>
            </a:r>
            <a:r>
              <a:rPr lang="zh-TW" altLang="zh-HK" sz="2600" b="1" dirty="0">
                <a:solidFill>
                  <a:srgbClr val="0000CC"/>
                </a:solidFill>
                <a:latin typeface="標楷體" panose="03000509000000000000" pitchFamily="65" charset="-120"/>
                <a:ea typeface="標楷體" panose="03000509000000000000" pitchFamily="65" charset="-120"/>
              </a:rPr>
              <a:t>月</a:t>
            </a:r>
            <a:r>
              <a:rPr lang="en-US" altLang="zh-HK" sz="2600" b="1" dirty="0">
                <a:solidFill>
                  <a:srgbClr val="0000CC"/>
                </a:solidFill>
                <a:latin typeface="標楷體" panose="03000509000000000000" pitchFamily="65" charset="-120"/>
                <a:ea typeface="標楷體" panose="03000509000000000000" pitchFamily="65" charset="-120"/>
              </a:rPr>
              <a:t>3</a:t>
            </a:r>
            <a:r>
              <a:rPr lang="zh-TW" altLang="zh-HK" sz="2600" b="1" dirty="0">
                <a:solidFill>
                  <a:srgbClr val="0000CC"/>
                </a:solidFill>
                <a:latin typeface="標楷體" panose="03000509000000000000" pitchFamily="65" charset="-120"/>
                <a:ea typeface="標楷體" panose="03000509000000000000" pitchFamily="65" charset="-120"/>
              </a:rPr>
              <a:t>日，國務院常務會議指出，目前協定司法審查、貨物貿易關稅減讓承諾表轉換方案制定已完成，原產地累積規則實施技術準備取得實質進展，對協議涉及的</a:t>
            </a:r>
            <a:r>
              <a:rPr lang="en-US" altLang="zh-HK" sz="2600" b="1" dirty="0">
                <a:solidFill>
                  <a:srgbClr val="0000CC"/>
                </a:solidFill>
                <a:latin typeface="標楷體" panose="03000509000000000000" pitchFamily="65" charset="-120"/>
                <a:ea typeface="標楷體" panose="03000509000000000000" pitchFamily="65" charset="-120"/>
              </a:rPr>
              <a:t>701</a:t>
            </a:r>
            <a:r>
              <a:rPr lang="zh-TW" altLang="zh-HK" sz="2600" b="1" dirty="0">
                <a:solidFill>
                  <a:srgbClr val="0000CC"/>
                </a:solidFill>
                <a:latin typeface="標楷體" panose="03000509000000000000" pitchFamily="65" charset="-120"/>
                <a:ea typeface="標楷體" panose="03000509000000000000" pitchFamily="65" charset="-120"/>
              </a:rPr>
              <a:t>條約束性義務</a:t>
            </a:r>
            <a:r>
              <a:rPr lang="en-US" altLang="zh-HK" sz="2600" b="1" dirty="0">
                <a:solidFill>
                  <a:srgbClr val="0000CC"/>
                </a:solidFill>
                <a:latin typeface="標楷體" panose="03000509000000000000" pitchFamily="65" charset="-120"/>
                <a:ea typeface="標楷體" panose="03000509000000000000" pitchFamily="65" charset="-120"/>
              </a:rPr>
              <a:t>85%</a:t>
            </a:r>
            <a:r>
              <a:rPr lang="zh-TW" altLang="zh-HK" sz="2600" b="1" dirty="0">
                <a:solidFill>
                  <a:srgbClr val="0000CC"/>
                </a:solidFill>
                <a:latin typeface="標楷體" panose="03000509000000000000" pitchFamily="65" charset="-120"/>
                <a:ea typeface="標楷體" panose="03000509000000000000" pitchFamily="65" charset="-120"/>
              </a:rPr>
              <a:t>已做好履行準備</a:t>
            </a:r>
            <a:r>
              <a:rPr lang="zh-TW" altLang="zh-HK" sz="2600" b="1" dirty="0" smtClean="0">
                <a:solidFill>
                  <a:srgbClr val="0000CC"/>
                </a:solidFill>
                <a:latin typeface="標楷體" panose="03000509000000000000" pitchFamily="65" charset="-120"/>
                <a:ea typeface="標楷體" panose="03000509000000000000" pitchFamily="65" charset="-120"/>
              </a:rPr>
              <a:t>。</a:t>
            </a:r>
            <a:endParaRPr lang="en-US" altLang="zh-TW" sz="2600" b="1" dirty="0" smtClean="0">
              <a:solidFill>
                <a:srgbClr val="0000CC"/>
              </a:solidFill>
              <a:latin typeface="標楷體" panose="03000509000000000000" pitchFamily="65" charset="-120"/>
              <a:ea typeface="標楷體" panose="03000509000000000000" pitchFamily="65" charset="-120"/>
            </a:endParaRPr>
          </a:p>
          <a:p>
            <a:pPr algn="just" hangingPunct="0">
              <a:lnSpc>
                <a:spcPts val="3600"/>
              </a:lnSpc>
              <a:spcBef>
                <a:spcPts val="600"/>
              </a:spcBef>
              <a:spcAft>
                <a:spcPts val="1800"/>
              </a:spcAft>
            </a:pPr>
            <a:r>
              <a:rPr lang="zh-TW" altLang="zh-HK" sz="2600" b="1" dirty="0" smtClean="0">
                <a:solidFill>
                  <a:srgbClr val="7030A0"/>
                </a:solidFill>
                <a:latin typeface="標楷體" panose="03000509000000000000" pitchFamily="65" charset="-120"/>
                <a:ea typeface="標楷體" panose="03000509000000000000" pitchFamily="65" charset="-120"/>
              </a:rPr>
              <a:t>商務部</a:t>
            </a:r>
            <a:r>
              <a:rPr lang="zh-TW" altLang="zh-HK" sz="2600" b="1" dirty="0">
                <a:solidFill>
                  <a:srgbClr val="7030A0"/>
                </a:solidFill>
                <a:latin typeface="標楷體" panose="03000509000000000000" pitchFamily="65" charset="-120"/>
                <a:ea typeface="標楷體" panose="03000509000000000000" pitchFamily="65" charset="-120"/>
              </a:rPr>
              <a:t>有關負責人表示</a:t>
            </a:r>
            <a:r>
              <a:rPr lang="en-US" altLang="zh-HK" sz="2600" b="1" dirty="0">
                <a:solidFill>
                  <a:srgbClr val="7030A0"/>
                </a:solidFill>
                <a:latin typeface="標楷體" panose="03000509000000000000" pitchFamily="65" charset="-120"/>
                <a:ea typeface="標楷體" panose="03000509000000000000" pitchFamily="65" charset="-120"/>
              </a:rPr>
              <a:t>RCEP</a:t>
            </a:r>
            <a:r>
              <a:rPr lang="zh-TW" altLang="zh-HK" sz="2600" b="1" dirty="0">
                <a:solidFill>
                  <a:srgbClr val="7030A0"/>
                </a:solidFill>
                <a:latin typeface="標楷體" panose="03000509000000000000" pitchFamily="65" charset="-120"/>
                <a:ea typeface="標楷體" panose="03000509000000000000" pitchFamily="65" charset="-120"/>
              </a:rPr>
              <a:t>可望於今年底生效。</a:t>
            </a:r>
          </a:p>
          <a:p>
            <a:pPr algn="just" hangingPunct="0">
              <a:lnSpc>
                <a:spcPts val="3600"/>
              </a:lnSpc>
              <a:spcBef>
                <a:spcPts val="600"/>
              </a:spcBef>
              <a:spcAft>
                <a:spcPts val="1800"/>
              </a:spcAft>
            </a:pPr>
            <a:endParaRPr lang="en-US" altLang="zh-TW" sz="2400" b="1" dirty="0" smtClean="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956409317"/>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投影片編號版面配置區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65000"/>
              </a:spcBef>
              <a:buClr>
                <a:schemeClr val="bg2"/>
              </a:buClr>
              <a:buFont typeface="Symbol" pitchFamily="18" charset="2"/>
              <a:buChar char="¨"/>
              <a:defRPr sz="2600">
                <a:solidFill>
                  <a:schemeClr val="tx1"/>
                </a:solidFill>
                <a:latin typeface="Times New Roman" pitchFamily="18" charset="0"/>
                <a:ea typeface="宋体" pitchFamily="2" charset="-122"/>
              </a:defRPr>
            </a:lvl1pPr>
            <a:lvl2pPr marL="742950" indent="-285750" eaLnBrk="0" hangingPunct="0">
              <a:spcBef>
                <a:spcPct val="35000"/>
              </a:spcBef>
              <a:buClr>
                <a:schemeClr val="tx1"/>
              </a:buClr>
              <a:buFont typeface="Frutiger 55 Roman"/>
              <a:buChar char="–"/>
              <a:defRPr sz="1400">
                <a:solidFill>
                  <a:schemeClr val="tx1"/>
                </a:solidFill>
                <a:latin typeface="Times New Roman" pitchFamily="18" charset="0"/>
                <a:ea typeface="宋体" pitchFamily="2" charset="-122"/>
              </a:defRPr>
            </a:lvl2pPr>
            <a:lvl3pPr marL="1143000" indent="-228600" eaLnBrk="0" hangingPunct="0">
              <a:spcBef>
                <a:spcPct val="35000"/>
              </a:spcBef>
              <a:buClr>
                <a:schemeClr val="tx1"/>
              </a:buClr>
              <a:buFont typeface="Frutiger 55 Roman"/>
              <a:buChar char="–"/>
              <a:defRPr sz="1400">
                <a:solidFill>
                  <a:schemeClr val="tx1"/>
                </a:solidFill>
                <a:latin typeface="Times New Roman" pitchFamily="18" charset="0"/>
                <a:ea typeface="宋体" pitchFamily="2" charset="-122"/>
              </a:defRPr>
            </a:lvl3pPr>
            <a:lvl4pPr marL="1600200" indent="-228600" eaLnBrk="0" hangingPunct="0">
              <a:spcBef>
                <a:spcPct val="15000"/>
              </a:spcBef>
              <a:buClr>
                <a:schemeClr val="tx1"/>
              </a:buClr>
              <a:buSzPct val="84000"/>
              <a:buFont typeface="Frutiger 55 Roman"/>
              <a:buChar char="–"/>
              <a:defRPr sz="1400">
                <a:solidFill>
                  <a:schemeClr val="tx1"/>
                </a:solidFill>
                <a:latin typeface="Times New Roman" pitchFamily="18" charset="0"/>
                <a:ea typeface="宋体" pitchFamily="2" charset="-122"/>
              </a:defRPr>
            </a:lvl4pPr>
            <a:lvl5pPr marL="2057400" indent="-228600" eaLnBrk="0" hangingPunct="0">
              <a:spcBef>
                <a:spcPct val="15000"/>
              </a:spcBef>
              <a:buClr>
                <a:schemeClr val="tx1"/>
              </a:buClr>
              <a:buSzPct val="84000"/>
              <a:buFont typeface="Frutiger 55 Roman"/>
              <a:buChar char="–"/>
              <a:defRPr sz="1400">
                <a:solidFill>
                  <a:schemeClr val="tx1"/>
                </a:solidFill>
                <a:latin typeface="Times New Roman" pitchFamily="18" charset="0"/>
                <a:ea typeface="宋体" pitchFamily="2" charset="-122"/>
              </a:defRPr>
            </a:lvl5pPr>
            <a:lvl6pPr marL="25146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6pPr>
            <a:lvl7pPr marL="29718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7pPr>
            <a:lvl8pPr marL="34290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8pPr>
            <a:lvl9pPr marL="38862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9pPr>
          </a:lstStyle>
          <a:p>
            <a:pPr fontAlgn="base">
              <a:spcBef>
                <a:spcPct val="0"/>
              </a:spcBef>
              <a:spcAft>
                <a:spcPct val="0"/>
              </a:spcAft>
              <a:buClrTx/>
              <a:buFontTx/>
              <a:buNone/>
            </a:pPr>
            <a:fld id="{9DA3B647-DD9C-4D69-841A-19AF30BF3703}" type="slidenum">
              <a:rPr lang="zh-TW" altLang="en-US" sz="1000" smtClean="0">
                <a:latin typeface="Arial" pitchFamily="34" charset="0"/>
                <a:ea typeface="楷体_GB2312"/>
                <a:cs typeface="楷体_GB2312"/>
              </a:rPr>
              <a:pPr fontAlgn="base">
                <a:spcBef>
                  <a:spcPct val="0"/>
                </a:spcBef>
                <a:spcAft>
                  <a:spcPct val="0"/>
                </a:spcAft>
                <a:buClrTx/>
                <a:buFontTx/>
                <a:buNone/>
              </a:pPr>
              <a:t>2</a:t>
            </a:fld>
            <a:endParaRPr lang="en-US" altLang="zh-TW" sz="1000" dirty="0">
              <a:latin typeface="Arial" pitchFamily="34" charset="0"/>
              <a:ea typeface="楷体_GB2312"/>
              <a:cs typeface="楷体_GB2312"/>
            </a:endParaRPr>
          </a:p>
        </p:txBody>
      </p:sp>
      <p:sp>
        <p:nvSpPr>
          <p:cNvPr id="6" name="內容版面配置區 2"/>
          <p:cNvSpPr txBox="1">
            <a:spLocks/>
          </p:cNvSpPr>
          <p:nvPr/>
        </p:nvSpPr>
        <p:spPr bwMode="gray">
          <a:xfrm>
            <a:off x="334433" y="1838325"/>
            <a:ext cx="11618384" cy="4232275"/>
          </a:xfrm>
          <a:prstGeom prst="rect">
            <a:avLst/>
          </a:prstGeom>
          <a:noFill/>
          <a:ln>
            <a:noFill/>
          </a:ln>
        </p:spPr>
        <p:txBody>
          <a:bodyPr lIns="0" tIns="0" rIns="0" bIns="0"/>
          <a:lstStyle>
            <a:lvl1pPr marL="184150" indent="-184150" algn="l" defTabSz="815975" rtl="0" eaLnBrk="0" fontAlgn="base" hangingPunct="0">
              <a:spcBef>
                <a:spcPct val="65000"/>
              </a:spcBef>
              <a:spcAft>
                <a:spcPct val="0"/>
              </a:spcAft>
              <a:buClr>
                <a:schemeClr val="bg2"/>
              </a:buClr>
              <a:buFont typeface="Symbol" pitchFamily="18" charset="2"/>
              <a:buChar char="¨"/>
              <a:defRPr sz="2600">
                <a:solidFill>
                  <a:schemeClr val="tx1"/>
                </a:solidFill>
                <a:latin typeface="+mn-lt"/>
                <a:ea typeface="宋体" pitchFamily="2" charset="-122"/>
                <a:cs typeface="+mn-cs"/>
              </a:defRPr>
            </a:lvl1pPr>
            <a:lvl2pPr marL="369888" indent="-184150" algn="l" defTabSz="815975" rtl="0" eaLnBrk="0" fontAlgn="base" hangingPunct="0">
              <a:spcBef>
                <a:spcPct val="35000"/>
              </a:spcBef>
              <a:spcAft>
                <a:spcPct val="0"/>
              </a:spcAft>
              <a:buClr>
                <a:schemeClr val="tx1"/>
              </a:buClr>
              <a:buFont typeface="Frutiger 55 Roman"/>
              <a:buChar char="–"/>
              <a:defRPr sz="1400">
                <a:solidFill>
                  <a:schemeClr val="tx1"/>
                </a:solidFill>
                <a:latin typeface="+mn-lt"/>
                <a:ea typeface="宋体" pitchFamily="2" charset="-122"/>
              </a:defRPr>
            </a:lvl2pPr>
            <a:lvl3pPr marL="555625" indent="-184150" algn="l" defTabSz="815975" rtl="0" eaLnBrk="0" fontAlgn="base" hangingPunct="0">
              <a:spcBef>
                <a:spcPct val="35000"/>
              </a:spcBef>
              <a:spcAft>
                <a:spcPct val="0"/>
              </a:spcAft>
              <a:buClr>
                <a:schemeClr val="tx1"/>
              </a:buClr>
              <a:buFont typeface="Frutiger 55 Roman"/>
              <a:buChar char="–"/>
              <a:defRPr sz="1400">
                <a:solidFill>
                  <a:schemeClr val="tx1"/>
                </a:solidFill>
                <a:latin typeface="+mn-lt"/>
                <a:ea typeface="宋体" pitchFamily="2" charset="-122"/>
              </a:defRPr>
            </a:lvl3pPr>
            <a:lvl4pPr marL="741363" indent="-184150" algn="l" defTabSz="815975" rtl="0" eaLnBrk="0" fontAlgn="base" hangingPunct="0">
              <a:spcBef>
                <a:spcPct val="15000"/>
              </a:spcBef>
              <a:spcAft>
                <a:spcPct val="0"/>
              </a:spcAft>
              <a:buClr>
                <a:schemeClr val="tx1"/>
              </a:buClr>
              <a:buSzPct val="84000"/>
              <a:buFont typeface="Frutiger 55 Roman"/>
              <a:buChar char="–"/>
              <a:defRPr sz="1400">
                <a:solidFill>
                  <a:schemeClr val="tx1"/>
                </a:solidFill>
                <a:latin typeface="+mn-lt"/>
                <a:ea typeface="宋体" pitchFamily="2" charset="-122"/>
              </a:defRPr>
            </a:lvl4pPr>
            <a:lvl5pPr marL="925513" indent="-184150" algn="l" defTabSz="815975" rtl="0" eaLnBrk="0" fontAlgn="base" hangingPunct="0">
              <a:spcBef>
                <a:spcPct val="15000"/>
              </a:spcBef>
              <a:spcAft>
                <a:spcPct val="0"/>
              </a:spcAft>
              <a:buClr>
                <a:schemeClr val="tx1"/>
              </a:buClr>
              <a:buSzPct val="84000"/>
              <a:buFont typeface="Frutiger 55 Roman"/>
              <a:buChar char="–"/>
              <a:defRPr sz="1400">
                <a:solidFill>
                  <a:schemeClr val="tx1"/>
                </a:solidFill>
                <a:latin typeface="+mn-lt"/>
                <a:ea typeface="宋体" pitchFamily="2" charset="-122"/>
              </a:defRPr>
            </a:lvl5pPr>
            <a:lvl6pPr marL="1297434" indent="-184244" algn="l" defTabSz="816855" rtl="0" fontAlgn="base">
              <a:spcBef>
                <a:spcPct val="15000"/>
              </a:spcBef>
              <a:spcAft>
                <a:spcPct val="0"/>
              </a:spcAft>
              <a:buClr>
                <a:schemeClr val="tx1"/>
              </a:buClr>
              <a:buSzPct val="84000"/>
              <a:buFont typeface="Frutiger 55 Roman" pitchFamily="34" charset="0"/>
              <a:buChar char="–"/>
              <a:defRPr sz="1400">
                <a:solidFill>
                  <a:schemeClr val="tx1"/>
                </a:solidFill>
                <a:latin typeface="+mn-lt"/>
                <a:ea typeface="+mn-ea"/>
              </a:defRPr>
            </a:lvl6pPr>
            <a:lvl7pPr marL="1668498" indent="-184244" algn="l" defTabSz="816855" rtl="0" fontAlgn="base">
              <a:spcBef>
                <a:spcPct val="15000"/>
              </a:spcBef>
              <a:spcAft>
                <a:spcPct val="0"/>
              </a:spcAft>
              <a:buClr>
                <a:schemeClr val="tx1"/>
              </a:buClr>
              <a:buSzPct val="84000"/>
              <a:buFont typeface="Frutiger 55 Roman" pitchFamily="34" charset="0"/>
              <a:buChar char="–"/>
              <a:defRPr sz="1400">
                <a:solidFill>
                  <a:schemeClr val="tx1"/>
                </a:solidFill>
                <a:latin typeface="+mn-lt"/>
                <a:ea typeface="+mn-ea"/>
              </a:defRPr>
            </a:lvl7pPr>
            <a:lvl8pPr marL="2039561" indent="-184244" algn="l" defTabSz="816855" rtl="0" fontAlgn="base">
              <a:spcBef>
                <a:spcPct val="15000"/>
              </a:spcBef>
              <a:spcAft>
                <a:spcPct val="0"/>
              </a:spcAft>
              <a:buClr>
                <a:schemeClr val="tx1"/>
              </a:buClr>
              <a:buSzPct val="84000"/>
              <a:buFont typeface="Frutiger 55 Roman" pitchFamily="34" charset="0"/>
              <a:buChar char="–"/>
              <a:defRPr sz="1400">
                <a:solidFill>
                  <a:schemeClr val="tx1"/>
                </a:solidFill>
                <a:latin typeface="+mn-lt"/>
                <a:ea typeface="+mn-ea"/>
              </a:defRPr>
            </a:lvl8pPr>
            <a:lvl9pPr marL="2410625" indent="-184244" algn="l" defTabSz="816855" rtl="0" fontAlgn="base">
              <a:spcBef>
                <a:spcPct val="15000"/>
              </a:spcBef>
              <a:spcAft>
                <a:spcPct val="0"/>
              </a:spcAft>
              <a:buClr>
                <a:schemeClr val="tx1"/>
              </a:buClr>
              <a:buSzPct val="84000"/>
              <a:buFont typeface="Frutiger 55 Roman" pitchFamily="34" charset="0"/>
              <a:buChar char="–"/>
              <a:defRPr sz="1400">
                <a:solidFill>
                  <a:schemeClr val="tx1"/>
                </a:solidFill>
                <a:latin typeface="+mn-lt"/>
                <a:ea typeface="+mn-ea"/>
              </a:defRPr>
            </a:lvl9pPr>
          </a:lstStyle>
          <a:p>
            <a:pPr marL="0" indent="0" algn="just">
              <a:lnSpc>
                <a:spcPts val="2800"/>
              </a:lnSpc>
              <a:spcBef>
                <a:spcPts val="600"/>
              </a:spcBef>
              <a:spcAft>
                <a:spcPts val="600"/>
              </a:spcAft>
              <a:buFont typeface="Symbol" pitchFamily="18" charset="2"/>
              <a:buNone/>
              <a:defRPr/>
            </a:pPr>
            <a:endParaRPr kumimoji="0" lang="en-US" altLang="zh-TW" sz="2400" b="1" u="sng" kern="0" dirty="0">
              <a:solidFill>
                <a:srgbClr val="0000CC"/>
              </a:solidFill>
              <a:latin typeface="標楷體" pitchFamily="65" charset="-120"/>
              <a:ea typeface="標楷體" pitchFamily="65" charset="-120"/>
            </a:endParaRPr>
          </a:p>
          <a:p>
            <a:pPr marL="0" indent="0" algn="just">
              <a:lnSpc>
                <a:spcPts val="4500"/>
              </a:lnSpc>
              <a:spcBef>
                <a:spcPts val="600"/>
              </a:spcBef>
              <a:spcAft>
                <a:spcPts val="1200"/>
              </a:spcAft>
              <a:buNone/>
              <a:defRPr/>
            </a:pPr>
            <a:r>
              <a:rPr kumimoji="0" lang="zh-TW" altLang="en-US" sz="2400" b="1" kern="0" dirty="0">
                <a:solidFill>
                  <a:srgbClr val="0000CC"/>
                </a:solidFill>
                <a:latin typeface="標楷體" pitchFamily="65" charset="-120"/>
                <a:ea typeface="標楷體" pitchFamily="65" charset="-120"/>
              </a:rPr>
              <a:t>       </a:t>
            </a:r>
            <a:r>
              <a:rPr kumimoji="0" lang="zh-TW" altLang="en-US" sz="1000" b="1" kern="0" dirty="0" smtClean="0">
                <a:solidFill>
                  <a:srgbClr val="0000CC"/>
                </a:solidFill>
                <a:latin typeface="標楷體" pitchFamily="65" charset="-120"/>
                <a:ea typeface="標楷體" pitchFamily="65" charset="-120"/>
              </a:rPr>
              <a:t>                        </a:t>
            </a:r>
            <a:r>
              <a:rPr lang="en-US" altLang="zh-TW" sz="3200" b="1" kern="0" dirty="0" smtClean="0">
                <a:solidFill>
                  <a:srgbClr val="0000CC"/>
                </a:solidFill>
                <a:latin typeface="標楷體" pitchFamily="65" charset="-120"/>
                <a:ea typeface="標楷體" pitchFamily="65" charset="-120"/>
              </a:rPr>
              <a:t>(</a:t>
            </a:r>
            <a:r>
              <a:rPr lang="zh-TW" altLang="en-US" sz="3200" b="1" kern="0" dirty="0">
                <a:solidFill>
                  <a:srgbClr val="0000CC"/>
                </a:solidFill>
                <a:latin typeface="標楷體" pitchFamily="65" charset="-120"/>
                <a:ea typeface="標楷體" pitchFamily="65" charset="-120"/>
              </a:rPr>
              <a:t>一</a:t>
            </a:r>
            <a:r>
              <a:rPr lang="en-US" altLang="zh-TW" sz="3200" b="1" kern="0" dirty="0" smtClean="0">
                <a:solidFill>
                  <a:srgbClr val="0000CC"/>
                </a:solidFill>
                <a:latin typeface="標楷體" pitchFamily="65" charset="-120"/>
                <a:ea typeface="標楷體" pitchFamily="65" charset="-120"/>
              </a:rPr>
              <a:t>)</a:t>
            </a:r>
            <a:r>
              <a:rPr lang="zh-TW" altLang="zh-HK" sz="3200" b="1" dirty="0" smtClean="0">
                <a:solidFill>
                  <a:srgbClr val="0000CC"/>
                </a:solidFill>
                <a:latin typeface="標楷體" panose="03000509000000000000" pitchFamily="65" charset="-120"/>
                <a:ea typeface="標楷體" panose="03000509000000000000" pitchFamily="65" charset="-120"/>
              </a:rPr>
              <a:t>全球</a:t>
            </a:r>
            <a:r>
              <a:rPr lang="zh-TW" altLang="zh-HK" sz="3200" b="1" dirty="0">
                <a:solidFill>
                  <a:srgbClr val="0000CC"/>
                </a:solidFill>
                <a:latin typeface="標楷體" panose="03000509000000000000" pitchFamily="65" charset="-120"/>
                <a:ea typeface="標楷體" panose="03000509000000000000" pitchFamily="65" charset="-120"/>
              </a:rPr>
              <a:t>最大規模的區域自貿</a:t>
            </a:r>
            <a:r>
              <a:rPr lang="zh-TW" altLang="zh-HK" sz="3200" b="1" dirty="0" smtClean="0">
                <a:solidFill>
                  <a:srgbClr val="0000CC"/>
                </a:solidFill>
                <a:latin typeface="標楷體" panose="03000509000000000000" pitchFamily="65" charset="-120"/>
                <a:ea typeface="標楷體" panose="03000509000000000000" pitchFamily="65" charset="-120"/>
              </a:rPr>
              <a:t>協定</a:t>
            </a:r>
            <a:endParaRPr lang="en-US" altLang="zh-TW" sz="3200" b="1" dirty="0">
              <a:solidFill>
                <a:srgbClr val="0000CC"/>
              </a:solidFill>
              <a:latin typeface="標楷體" panose="03000509000000000000" pitchFamily="65" charset="-120"/>
              <a:ea typeface="標楷體" panose="03000509000000000000" pitchFamily="65" charset="-120"/>
            </a:endParaRPr>
          </a:p>
          <a:p>
            <a:pPr marL="0" indent="0" algn="just">
              <a:lnSpc>
                <a:spcPts val="4500"/>
              </a:lnSpc>
              <a:spcBef>
                <a:spcPts val="600"/>
              </a:spcBef>
              <a:spcAft>
                <a:spcPts val="1200"/>
              </a:spcAft>
              <a:buNone/>
              <a:defRPr/>
            </a:pPr>
            <a:r>
              <a:rPr lang="en-US" altLang="zh-TW" sz="3200" b="1" kern="0" dirty="0" smtClean="0">
                <a:solidFill>
                  <a:srgbClr val="0000CC"/>
                </a:solidFill>
                <a:latin typeface="標楷體" pitchFamily="65" charset="-120"/>
                <a:ea typeface="標楷體" pitchFamily="65" charset="-120"/>
              </a:rPr>
              <a:t>             (</a:t>
            </a:r>
            <a:r>
              <a:rPr lang="zh-TW" altLang="en-US" sz="3200" b="1" kern="0" dirty="0">
                <a:solidFill>
                  <a:srgbClr val="0000CC"/>
                </a:solidFill>
                <a:latin typeface="標楷體" pitchFamily="65" charset="-120"/>
                <a:ea typeface="標楷體" pitchFamily="65" charset="-120"/>
              </a:rPr>
              <a:t>二</a:t>
            </a:r>
            <a:r>
              <a:rPr lang="en-US" altLang="zh-TW" sz="3200" b="1" kern="0" dirty="0" smtClean="0">
                <a:solidFill>
                  <a:srgbClr val="0000CC"/>
                </a:solidFill>
                <a:latin typeface="標楷體" pitchFamily="65" charset="-120"/>
                <a:ea typeface="標楷體" pitchFamily="65" charset="-120"/>
              </a:rPr>
              <a:t>)</a:t>
            </a:r>
            <a:r>
              <a:rPr lang="zh-TW" altLang="zh-HK" sz="3200" b="1" dirty="0">
                <a:solidFill>
                  <a:srgbClr val="0000CC"/>
                </a:solidFill>
                <a:latin typeface="標楷體" panose="03000509000000000000" pitchFamily="65" charset="-120"/>
                <a:ea typeface="標楷體" panose="03000509000000000000" pitchFamily="65" charset="-120"/>
              </a:rPr>
              <a:t>全球最多元的區域貿易</a:t>
            </a:r>
            <a:r>
              <a:rPr lang="zh-TW" altLang="zh-HK" sz="3200" b="1" dirty="0" smtClean="0">
                <a:solidFill>
                  <a:srgbClr val="0000CC"/>
                </a:solidFill>
                <a:latin typeface="標楷體" panose="03000509000000000000" pitchFamily="65" charset="-120"/>
                <a:ea typeface="標楷體" panose="03000509000000000000" pitchFamily="65" charset="-120"/>
              </a:rPr>
              <a:t>協定</a:t>
            </a:r>
            <a:endParaRPr lang="en-US" altLang="zh-TW" sz="3200" dirty="0">
              <a:solidFill>
                <a:srgbClr val="0000CC"/>
              </a:solidFill>
              <a:latin typeface="標楷體" panose="03000509000000000000" pitchFamily="65" charset="-120"/>
              <a:ea typeface="標楷體" panose="03000509000000000000" pitchFamily="65" charset="-120"/>
            </a:endParaRPr>
          </a:p>
          <a:p>
            <a:pPr marL="0" indent="0" algn="just">
              <a:lnSpc>
                <a:spcPts val="4500"/>
              </a:lnSpc>
              <a:spcBef>
                <a:spcPts val="600"/>
              </a:spcBef>
              <a:spcAft>
                <a:spcPts val="1200"/>
              </a:spcAft>
              <a:buNone/>
              <a:defRPr/>
            </a:pPr>
            <a:r>
              <a:rPr lang="en-US" altLang="zh-TW" sz="3200" b="1" kern="0" dirty="0">
                <a:solidFill>
                  <a:srgbClr val="0000CC"/>
                </a:solidFill>
                <a:latin typeface="標楷體" panose="03000509000000000000" pitchFamily="65" charset="-120"/>
                <a:ea typeface="標楷體" panose="03000509000000000000" pitchFamily="65" charset="-120"/>
              </a:rPr>
              <a:t> </a:t>
            </a:r>
            <a:r>
              <a:rPr lang="en-US" altLang="zh-TW" sz="3200" b="1" kern="0" dirty="0" smtClean="0">
                <a:solidFill>
                  <a:srgbClr val="0000CC"/>
                </a:solidFill>
                <a:latin typeface="標楷體" pitchFamily="65" charset="-120"/>
                <a:ea typeface="標楷體" pitchFamily="65" charset="-120"/>
              </a:rPr>
              <a:t>            (</a:t>
            </a:r>
            <a:r>
              <a:rPr lang="zh-TW" altLang="en-US" sz="3200" b="1" kern="0" dirty="0">
                <a:solidFill>
                  <a:srgbClr val="0000CC"/>
                </a:solidFill>
                <a:latin typeface="標楷體" pitchFamily="65" charset="-120"/>
                <a:ea typeface="標楷體" pitchFamily="65" charset="-120"/>
              </a:rPr>
              <a:t>三</a:t>
            </a:r>
            <a:r>
              <a:rPr lang="en-US" altLang="zh-TW" sz="3200" b="1" kern="0" dirty="0" smtClean="0">
                <a:solidFill>
                  <a:srgbClr val="0000CC"/>
                </a:solidFill>
                <a:latin typeface="標楷體" pitchFamily="65" charset="-120"/>
                <a:ea typeface="標楷體" pitchFamily="65" charset="-120"/>
              </a:rPr>
              <a:t>)</a:t>
            </a:r>
            <a:r>
              <a:rPr lang="zh-TW" altLang="zh-HK" sz="3200" b="1" dirty="0">
                <a:solidFill>
                  <a:srgbClr val="0000CC"/>
                </a:solidFill>
                <a:latin typeface="標楷體" panose="03000509000000000000" pitchFamily="65" charset="-120"/>
                <a:ea typeface="標楷體" panose="03000509000000000000" pitchFamily="65" charset="-120"/>
              </a:rPr>
              <a:t>全球增長最快的區域貿易</a:t>
            </a:r>
            <a:r>
              <a:rPr lang="zh-TW" altLang="zh-HK" sz="3200" b="1" dirty="0" smtClean="0">
                <a:solidFill>
                  <a:srgbClr val="0000CC"/>
                </a:solidFill>
                <a:latin typeface="標楷體" panose="03000509000000000000" pitchFamily="65" charset="-120"/>
                <a:ea typeface="標楷體" panose="03000509000000000000" pitchFamily="65" charset="-120"/>
              </a:rPr>
              <a:t>協定</a:t>
            </a:r>
            <a:endParaRPr lang="en-US" altLang="zh-TW" sz="3200" b="1" dirty="0">
              <a:solidFill>
                <a:srgbClr val="0000CC"/>
              </a:solidFill>
              <a:latin typeface="標楷體" panose="03000509000000000000" pitchFamily="65" charset="-120"/>
              <a:ea typeface="標楷體" panose="03000509000000000000" pitchFamily="65" charset="-120"/>
            </a:endParaRPr>
          </a:p>
          <a:p>
            <a:pPr marL="0" indent="0" algn="just">
              <a:lnSpc>
                <a:spcPts val="4500"/>
              </a:lnSpc>
              <a:spcBef>
                <a:spcPts val="600"/>
              </a:spcBef>
              <a:spcAft>
                <a:spcPts val="1200"/>
              </a:spcAft>
              <a:buNone/>
              <a:defRPr/>
            </a:pPr>
            <a:r>
              <a:rPr lang="en-US" altLang="zh-TW" sz="3200" b="1" kern="0" dirty="0" smtClean="0">
                <a:solidFill>
                  <a:srgbClr val="0000CC"/>
                </a:solidFill>
                <a:latin typeface="標楷體" panose="03000509000000000000" pitchFamily="65" charset="-120"/>
                <a:ea typeface="標楷體" panose="03000509000000000000" pitchFamily="65" charset="-120"/>
              </a:rPr>
              <a:t>             (</a:t>
            </a:r>
            <a:r>
              <a:rPr lang="zh-TW" altLang="en-US" sz="3200" b="1" kern="0" dirty="0">
                <a:solidFill>
                  <a:srgbClr val="0000CC"/>
                </a:solidFill>
                <a:latin typeface="標楷體" pitchFamily="65" charset="-120"/>
                <a:ea typeface="標楷體" pitchFamily="65" charset="-120"/>
              </a:rPr>
              <a:t>四</a:t>
            </a:r>
            <a:r>
              <a:rPr lang="en-US" altLang="zh-TW" sz="3200" b="1" kern="0" dirty="0" smtClean="0">
                <a:solidFill>
                  <a:srgbClr val="0000CC"/>
                </a:solidFill>
                <a:latin typeface="標楷體" pitchFamily="65" charset="-120"/>
                <a:ea typeface="標楷體" pitchFamily="65" charset="-120"/>
              </a:rPr>
              <a:t>)</a:t>
            </a:r>
            <a:r>
              <a:rPr lang="zh-TW" altLang="zh-HK" sz="3200" b="1" dirty="0">
                <a:solidFill>
                  <a:srgbClr val="0000CC"/>
                </a:solidFill>
                <a:latin typeface="標楷體" panose="03000509000000000000" pitchFamily="65" charset="-120"/>
                <a:ea typeface="標楷體" panose="03000509000000000000" pitchFamily="65" charset="-120"/>
              </a:rPr>
              <a:t>全球最具潛力的區域貿易</a:t>
            </a:r>
            <a:r>
              <a:rPr lang="zh-TW" altLang="zh-HK" sz="3200" b="1" dirty="0" smtClean="0">
                <a:solidFill>
                  <a:srgbClr val="0000CC"/>
                </a:solidFill>
                <a:latin typeface="標楷體" panose="03000509000000000000" pitchFamily="65" charset="-120"/>
                <a:ea typeface="標楷體" panose="03000509000000000000" pitchFamily="65" charset="-120"/>
              </a:rPr>
              <a:t>協定</a:t>
            </a:r>
            <a:endParaRPr lang="en-US" altLang="zh-TW" sz="3200" b="1" dirty="0">
              <a:solidFill>
                <a:srgbClr val="0000CC"/>
              </a:solidFill>
              <a:latin typeface="標楷體" panose="03000509000000000000" pitchFamily="65" charset="-120"/>
              <a:ea typeface="標楷體" panose="03000509000000000000" pitchFamily="65" charset="-120"/>
            </a:endParaRPr>
          </a:p>
          <a:p>
            <a:pPr marL="0" indent="0" algn="just">
              <a:lnSpc>
                <a:spcPts val="2800"/>
              </a:lnSpc>
              <a:spcBef>
                <a:spcPts val="600"/>
              </a:spcBef>
              <a:spcAft>
                <a:spcPts val="600"/>
              </a:spcAft>
              <a:buNone/>
              <a:defRPr/>
            </a:pPr>
            <a:endParaRPr lang="en-US" altLang="zh-TW" sz="2400" b="1" u="sng" dirty="0">
              <a:solidFill>
                <a:srgbClr val="0000CC"/>
              </a:solidFill>
              <a:latin typeface="標楷體" panose="03000509000000000000" pitchFamily="65" charset="-120"/>
              <a:ea typeface="標楷體" panose="03000509000000000000" pitchFamily="65" charset="-120"/>
            </a:endParaRPr>
          </a:p>
          <a:p>
            <a:pPr marL="0" indent="0" algn="just">
              <a:lnSpc>
                <a:spcPts val="2800"/>
              </a:lnSpc>
              <a:spcBef>
                <a:spcPts val="600"/>
              </a:spcBef>
              <a:spcAft>
                <a:spcPts val="600"/>
              </a:spcAft>
              <a:buNone/>
              <a:defRPr/>
            </a:pPr>
            <a:endParaRPr lang="en-US" altLang="zh-TW" sz="2400" b="1" u="sng" kern="0" dirty="0">
              <a:solidFill>
                <a:srgbClr val="0000CC"/>
              </a:solidFill>
              <a:latin typeface="標楷體" pitchFamily="65" charset="-120"/>
              <a:ea typeface="標楷體" pitchFamily="65" charset="-120"/>
            </a:endParaRPr>
          </a:p>
          <a:p>
            <a:pPr marL="0" indent="0" algn="just">
              <a:lnSpc>
                <a:spcPts val="2800"/>
              </a:lnSpc>
              <a:spcBef>
                <a:spcPts val="600"/>
              </a:spcBef>
              <a:spcAft>
                <a:spcPts val="600"/>
              </a:spcAft>
              <a:buNone/>
              <a:defRPr/>
            </a:pPr>
            <a:endParaRPr lang="en-US" altLang="zh-TW" sz="2400" b="1" u="sng" dirty="0">
              <a:solidFill>
                <a:srgbClr val="0000CC"/>
              </a:solidFill>
              <a:latin typeface="標楷體" panose="03000509000000000000" pitchFamily="65" charset="-120"/>
              <a:ea typeface="標楷體" panose="03000509000000000000" pitchFamily="65" charset="-120"/>
            </a:endParaRPr>
          </a:p>
          <a:p>
            <a:pPr marL="0" indent="0" algn="just">
              <a:lnSpc>
                <a:spcPts val="2800"/>
              </a:lnSpc>
              <a:spcBef>
                <a:spcPts val="600"/>
              </a:spcBef>
              <a:spcAft>
                <a:spcPts val="600"/>
              </a:spcAft>
              <a:buNone/>
              <a:defRPr/>
            </a:pPr>
            <a:endParaRPr lang="en-US" altLang="zh-TW" sz="2400" b="1" u="sng" kern="0" dirty="0">
              <a:solidFill>
                <a:srgbClr val="0000CC"/>
              </a:solidFill>
              <a:latin typeface="標楷體" pitchFamily="65" charset="-120"/>
              <a:ea typeface="標楷體" pitchFamily="65" charset="-120"/>
            </a:endParaRPr>
          </a:p>
          <a:p>
            <a:pPr marL="0" indent="0" algn="just">
              <a:lnSpc>
                <a:spcPts val="2800"/>
              </a:lnSpc>
              <a:spcBef>
                <a:spcPts val="600"/>
              </a:spcBef>
              <a:spcAft>
                <a:spcPts val="600"/>
              </a:spcAft>
              <a:buFont typeface="Symbol" pitchFamily="18" charset="2"/>
              <a:buNone/>
              <a:defRPr/>
            </a:pPr>
            <a:endParaRPr lang="en-US" altLang="zh-TW" sz="2400" b="1" u="sng" dirty="0">
              <a:solidFill>
                <a:srgbClr val="0000CC"/>
              </a:solidFill>
              <a:latin typeface="標楷體" panose="03000509000000000000" pitchFamily="65" charset="-120"/>
              <a:ea typeface="標楷體" panose="03000509000000000000" pitchFamily="65" charset="-120"/>
            </a:endParaRPr>
          </a:p>
          <a:p>
            <a:pPr marL="0" indent="0" algn="just">
              <a:lnSpc>
                <a:spcPts val="2800"/>
              </a:lnSpc>
              <a:spcBef>
                <a:spcPts val="600"/>
              </a:spcBef>
              <a:spcAft>
                <a:spcPts val="600"/>
              </a:spcAft>
              <a:buFont typeface="Symbol" pitchFamily="18" charset="2"/>
              <a:buNone/>
              <a:defRPr/>
            </a:pPr>
            <a:endParaRPr kumimoji="0" lang="en-US" altLang="zh-TW" sz="2400" b="1" u="sng" kern="0" dirty="0">
              <a:solidFill>
                <a:srgbClr val="0000CC"/>
              </a:solidFill>
              <a:latin typeface="標楷體" pitchFamily="65" charset="-120"/>
              <a:ea typeface="標楷體" pitchFamily="65" charset="-120"/>
            </a:endParaRPr>
          </a:p>
          <a:p>
            <a:pPr marL="0" indent="0">
              <a:lnSpc>
                <a:spcPts val="2500"/>
              </a:lnSpc>
              <a:spcBef>
                <a:spcPts val="600"/>
              </a:spcBef>
              <a:spcAft>
                <a:spcPts val="100"/>
              </a:spcAft>
              <a:buFont typeface="Symbol" pitchFamily="18" charset="2"/>
              <a:buNone/>
              <a:defRPr/>
            </a:pPr>
            <a:endParaRPr lang="en-US" altLang="zh-CN" sz="2400" b="1" dirty="0">
              <a:solidFill>
                <a:srgbClr val="C00000"/>
              </a:solidFill>
              <a:latin typeface="標楷體" panose="03000509000000000000" pitchFamily="65" charset="-120"/>
              <a:ea typeface="標楷體" panose="03000509000000000000" pitchFamily="65" charset="-120"/>
            </a:endParaRPr>
          </a:p>
        </p:txBody>
      </p:sp>
      <p:sp>
        <p:nvSpPr>
          <p:cNvPr id="10" name="Title 1"/>
          <p:cNvSpPr>
            <a:spLocks noGrp="1"/>
          </p:cNvSpPr>
          <p:nvPr>
            <p:ph type="title"/>
          </p:nvPr>
        </p:nvSpPr>
        <p:spPr>
          <a:xfrm>
            <a:off x="2203991" y="981074"/>
            <a:ext cx="7740109" cy="885825"/>
          </a:xfrm>
        </p:spPr>
        <p:txBody>
          <a:bodyPr>
            <a:normAutofit fontScale="90000"/>
          </a:bodyPr>
          <a:lstStyle/>
          <a:p>
            <a:r>
              <a:rPr lang="zh-TW" altLang="en-US" b="1" dirty="0">
                <a:solidFill>
                  <a:srgbClr val="C00000"/>
                </a:solidFill>
                <a:latin typeface="標楷體" panose="03000509000000000000" pitchFamily="65" charset="-120"/>
                <a:ea typeface="標楷體" panose="03000509000000000000" pitchFamily="65" charset="-120"/>
              </a:rPr>
              <a:t>  </a:t>
            </a:r>
            <a:r>
              <a:rPr lang="zh-TW" altLang="en-US" sz="3200" b="1" dirty="0">
                <a:solidFill>
                  <a:srgbClr val="C00000"/>
                </a:solidFill>
                <a:latin typeface="標楷體" panose="03000509000000000000" pitchFamily="65" charset="-120"/>
                <a:ea typeface="標楷體" panose="03000509000000000000" pitchFamily="65" charset="-120"/>
              </a:rPr>
              <a:t>  </a:t>
            </a:r>
            <a:r>
              <a:rPr lang="zh-TW" altLang="en-US" sz="4000" b="1" u="sng" dirty="0" smtClean="0">
                <a:solidFill>
                  <a:srgbClr val="0105B3"/>
                </a:solidFill>
                <a:latin typeface="標楷體" panose="03000509000000000000" pitchFamily="65" charset="-120"/>
                <a:ea typeface="標楷體" panose="03000509000000000000" pitchFamily="65" charset="-120"/>
              </a:rPr>
              <a:t>一</a:t>
            </a:r>
            <a:r>
              <a:rPr lang="en-US" altLang="zh-TW" sz="4000" b="1" u="sng" dirty="0" smtClean="0">
                <a:solidFill>
                  <a:srgbClr val="0105B3"/>
                </a:solidFill>
                <a:latin typeface="標楷體" panose="03000509000000000000" pitchFamily="65" charset="-120"/>
                <a:ea typeface="標楷體" panose="03000509000000000000" pitchFamily="65" charset="-120"/>
              </a:rPr>
              <a:t>.RCEP</a:t>
            </a:r>
            <a:r>
              <a:rPr lang="zh-TW" altLang="en-US" sz="4000" b="1" u="sng" dirty="0" smtClean="0">
                <a:solidFill>
                  <a:srgbClr val="0105B3"/>
                </a:solidFill>
                <a:latin typeface="標楷體" panose="03000509000000000000" pitchFamily="65" charset="-120"/>
                <a:ea typeface="標楷體" panose="03000509000000000000" pitchFamily="65" charset="-120"/>
              </a:rPr>
              <a:t>的主要亮點與發展前景</a:t>
            </a:r>
            <a:endParaRPr lang="en-US" sz="4000" b="1" u="sng" dirty="0">
              <a:solidFill>
                <a:srgbClr val="0105B3"/>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928911064"/>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投影片編號版面配置區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65000"/>
              </a:spcBef>
              <a:buClr>
                <a:schemeClr val="bg2"/>
              </a:buClr>
              <a:buFont typeface="Symbol" pitchFamily="18" charset="2"/>
              <a:buChar char="¨"/>
              <a:defRPr sz="2600">
                <a:solidFill>
                  <a:schemeClr val="tx1"/>
                </a:solidFill>
                <a:latin typeface="Times New Roman" pitchFamily="18" charset="0"/>
                <a:ea typeface="宋体" pitchFamily="2" charset="-122"/>
              </a:defRPr>
            </a:lvl1pPr>
            <a:lvl2pPr marL="742950" indent="-285750" eaLnBrk="0" hangingPunct="0">
              <a:spcBef>
                <a:spcPct val="35000"/>
              </a:spcBef>
              <a:buClr>
                <a:schemeClr val="tx1"/>
              </a:buClr>
              <a:buFont typeface="Frutiger 55 Roman"/>
              <a:buChar char="–"/>
              <a:defRPr sz="1400">
                <a:solidFill>
                  <a:schemeClr val="tx1"/>
                </a:solidFill>
                <a:latin typeface="Times New Roman" pitchFamily="18" charset="0"/>
                <a:ea typeface="宋体" pitchFamily="2" charset="-122"/>
              </a:defRPr>
            </a:lvl2pPr>
            <a:lvl3pPr marL="1143000" indent="-228600" eaLnBrk="0" hangingPunct="0">
              <a:spcBef>
                <a:spcPct val="35000"/>
              </a:spcBef>
              <a:buClr>
                <a:schemeClr val="tx1"/>
              </a:buClr>
              <a:buFont typeface="Frutiger 55 Roman"/>
              <a:buChar char="–"/>
              <a:defRPr sz="1400">
                <a:solidFill>
                  <a:schemeClr val="tx1"/>
                </a:solidFill>
                <a:latin typeface="Times New Roman" pitchFamily="18" charset="0"/>
                <a:ea typeface="宋体" pitchFamily="2" charset="-122"/>
              </a:defRPr>
            </a:lvl3pPr>
            <a:lvl4pPr marL="1600200" indent="-228600" eaLnBrk="0" hangingPunct="0">
              <a:spcBef>
                <a:spcPct val="15000"/>
              </a:spcBef>
              <a:buClr>
                <a:schemeClr val="tx1"/>
              </a:buClr>
              <a:buSzPct val="84000"/>
              <a:buFont typeface="Frutiger 55 Roman"/>
              <a:buChar char="–"/>
              <a:defRPr sz="1400">
                <a:solidFill>
                  <a:schemeClr val="tx1"/>
                </a:solidFill>
                <a:latin typeface="Times New Roman" pitchFamily="18" charset="0"/>
                <a:ea typeface="宋体" pitchFamily="2" charset="-122"/>
              </a:defRPr>
            </a:lvl4pPr>
            <a:lvl5pPr marL="2057400" indent="-228600" eaLnBrk="0" hangingPunct="0">
              <a:spcBef>
                <a:spcPct val="15000"/>
              </a:spcBef>
              <a:buClr>
                <a:schemeClr val="tx1"/>
              </a:buClr>
              <a:buSzPct val="84000"/>
              <a:buFont typeface="Frutiger 55 Roman"/>
              <a:buChar char="–"/>
              <a:defRPr sz="1400">
                <a:solidFill>
                  <a:schemeClr val="tx1"/>
                </a:solidFill>
                <a:latin typeface="Times New Roman" pitchFamily="18" charset="0"/>
                <a:ea typeface="宋体" pitchFamily="2" charset="-122"/>
              </a:defRPr>
            </a:lvl5pPr>
            <a:lvl6pPr marL="25146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6pPr>
            <a:lvl7pPr marL="29718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7pPr>
            <a:lvl8pPr marL="34290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8pPr>
            <a:lvl9pPr marL="38862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9pPr>
          </a:lstStyle>
          <a:p>
            <a:pPr fontAlgn="base">
              <a:spcBef>
                <a:spcPct val="0"/>
              </a:spcBef>
              <a:spcAft>
                <a:spcPct val="0"/>
              </a:spcAft>
              <a:buClrTx/>
              <a:buFontTx/>
              <a:buNone/>
            </a:pPr>
            <a:fld id="{9DA3B647-DD9C-4D69-841A-19AF30BF3703}" type="slidenum">
              <a:rPr lang="zh-TW" altLang="en-US" sz="1000" smtClean="0">
                <a:latin typeface="Arial" pitchFamily="34" charset="0"/>
                <a:ea typeface="楷体_GB2312"/>
                <a:cs typeface="楷体_GB2312"/>
              </a:rPr>
              <a:pPr fontAlgn="base">
                <a:spcBef>
                  <a:spcPct val="0"/>
                </a:spcBef>
                <a:spcAft>
                  <a:spcPct val="0"/>
                </a:spcAft>
                <a:buClrTx/>
                <a:buFontTx/>
                <a:buNone/>
              </a:pPr>
              <a:t>20</a:t>
            </a:fld>
            <a:endParaRPr lang="en-US" altLang="zh-TW" sz="1000" dirty="0">
              <a:latin typeface="Arial" pitchFamily="34" charset="0"/>
              <a:ea typeface="楷体_GB2312"/>
              <a:cs typeface="楷体_GB2312"/>
            </a:endParaRPr>
          </a:p>
        </p:txBody>
      </p:sp>
      <p:sp>
        <p:nvSpPr>
          <p:cNvPr id="5" name="Rectangle 2">
            <a:extLst>
              <a:ext uri="{FF2B5EF4-FFF2-40B4-BE49-F238E27FC236}">
                <a16:creationId xmlns:a16="http://schemas.microsoft.com/office/drawing/2014/main" xmlns="" id="{C27F647A-BACA-4D6F-BA05-5BB857D7C44D}"/>
              </a:ext>
            </a:extLst>
          </p:cNvPr>
          <p:cNvSpPr txBox="1">
            <a:spLocks noChangeArrowheads="1"/>
          </p:cNvSpPr>
          <p:nvPr/>
        </p:nvSpPr>
        <p:spPr>
          <a:xfrm>
            <a:off x="1061049" y="742817"/>
            <a:ext cx="9385540" cy="522287"/>
          </a:xfrm>
          <a:prstGeom prst="rect">
            <a:avLst/>
          </a:prstGeom>
          <a:gradFill rotWithShape="1">
            <a:gsLst>
              <a:gs pos="0">
                <a:srgbClr val="FF9933"/>
              </a:gs>
              <a:gs pos="50000">
                <a:srgbClr val="FFFF99"/>
              </a:gs>
              <a:gs pos="100000">
                <a:srgbClr val="FF9933"/>
              </a:gs>
            </a:gsLst>
            <a:lin ang="5400000" scaled="1"/>
          </a:grad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lvl1pPr algn="l" defTabSz="815975" rtl="0" eaLnBrk="0" fontAlgn="base" hangingPunct="0">
              <a:lnSpc>
                <a:spcPct val="85000"/>
              </a:lnSpc>
              <a:spcBef>
                <a:spcPct val="0"/>
              </a:spcBef>
              <a:spcAft>
                <a:spcPct val="0"/>
              </a:spcAft>
              <a:defRPr sz="2100">
                <a:solidFill>
                  <a:schemeClr val="tx1"/>
                </a:solidFill>
                <a:latin typeface="+mj-lt"/>
                <a:ea typeface="宋体" pitchFamily="2" charset="-122"/>
                <a:cs typeface="+mj-cs"/>
              </a:defRPr>
            </a:lvl1pPr>
            <a:lvl2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2pPr>
            <a:lvl3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3pPr>
            <a:lvl4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4pPr>
            <a:lvl5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5pPr>
            <a:lvl6pPr marL="371064"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6pPr>
            <a:lvl7pPr marL="742127"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7pPr>
            <a:lvl8pPr marL="1113191"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8pPr>
            <a:lvl9pPr marL="1484254"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9pPr>
          </a:lstStyle>
          <a:p>
            <a:pPr fontAlgn="ctr">
              <a:lnSpc>
                <a:spcPct val="110000"/>
              </a:lnSpc>
              <a:defRPr/>
            </a:pPr>
            <a:r>
              <a:rPr lang="en-US" altLang="zh-TW" sz="2800" b="1" kern="0" dirty="0" smtClean="0">
                <a:solidFill>
                  <a:srgbClr val="C00000"/>
                </a:solidFill>
                <a:latin typeface="標楷體" pitchFamily="65" charset="-120"/>
                <a:ea typeface="標楷體" pitchFamily="65" charset="-120"/>
              </a:rPr>
              <a:t>  (</a:t>
            </a:r>
            <a:r>
              <a:rPr lang="zh-TW" altLang="en-US" sz="2800" b="1" kern="0" dirty="0" smtClean="0">
                <a:solidFill>
                  <a:srgbClr val="C00000"/>
                </a:solidFill>
                <a:latin typeface="標楷體" pitchFamily="65" charset="-120"/>
                <a:ea typeface="標楷體" pitchFamily="65" charset="-120"/>
              </a:rPr>
              <a:t>四</a:t>
            </a:r>
            <a:r>
              <a:rPr lang="en-US" altLang="zh-TW" sz="2800" b="1" kern="0" dirty="0" smtClean="0">
                <a:solidFill>
                  <a:srgbClr val="C00000"/>
                </a:solidFill>
                <a:latin typeface="標楷體" pitchFamily="65" charset="-120"/>
                <a:ea typeface="標楷體" pitchFamily="65" charset="-120"/>
              </a:rPr>
              <a:t>)</a:t>
            </a:r>
            <a:r>
              <a:rPr lang="zh-TW" altLang="zh-HK" sz="2800" b="1" dirty="0">
                <a:solidFill>
                  <a:srgbClr val="C00000"/>
                </a:solidFill>
                <a:latin typeface="標楷體" panose="03000509000000000000" pitchFamily="65" charset="-120"/>
                <a:ea typeface="標楷體" panose="03000509000000000000" pitchFamily="65" charset="-120"/>
              </a:rPr>
              <a:t>全球最具潛力的區域貿易協定，發展前景備受看好</a:t>
            </a:r>
            <a:endParaRPr lang="en-US" altLang="zh-TW" sz="2800" kern="0" dirty="0">
              <a:solidFill>
                <a:srgbClr val="C00000"/>
              </a:solidFill>
              <a:ea typeface="標楷體" pitchFamily="65" charset="-120"/>
            </a:endParaRPr>
          </a:p>
        </p:txBody>
      </p:sp>
      <p:pic>
        <p:nvPicPr>
          <p:cNvPr id="8" name="Picture 4" descr="rippled-chinese-flag-720">
            <a:extLst>
              <a:ext uri="{FF2B5EF4-FFF2-40B4-BE49-F238E27FC236}">
                <a16:creationId xmlns:a16="http://schemas.microsoft.com/office/drawing/2014/main" xmlns="" id="{400E5492-9F76-4515-888A-057A8AD12B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93518" y="742817"/>
            <a:ext cx="903288"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2"/>
          <p:cNvSpPr txBox="1">
            <a:spLocks/>
          </p:cNvSpPr>
          <p:nvPr/>
        </p:nvSpPr>
        <p:spPr>
          <a:xfrm>
            <a:off x="915091" y="1690775"/>
            <a:ext cx="10506287" cy="4744531"/>
          </a:xfrm>
          <a:prstGeom prst="rect">
            <a:avLst/>
          </a:prstGeom>
        </p:spPr>
        <p:txBody>
          <a:bodyPr>
            <a:normAutofit/>
          </a:bodyPr>
          <a:lstStyle>
            <a:lvl1pPr marL="342900" indent="-342900" algn="l" defTabSz="914400" rtl="0" eaLnBrk="1" latinLnBrk="0" hangingPunct="1">
              <a:lnSpc>
                <a:spcPct val="150000"/>
              </a:lnSpc>
              <a:spcBef>
                <a:spcPct val="20000"/>
              </a:spcBef>
              <a:buClr>
                <a:srgbClr val="B50029"/>
              </a:buClr>
              <a:buFont typeface="Arial" panose="020B0604020202020204" pitchFamily="34" charset="0"/>
              <a:buChar char="►"/>
              <a:defRPr sz="2100" kern="1200">
                <a:solidFill>
                  <a:schemeClr val="tx1"/>
                </a:solidFill>
                <a:latin typeface="微軟正黑體" panose="020B0604030504040204" pitchFamily="34" charset="-120"/>
                <a:ea typeface="微軟正黑體" panose="020B0604030504040204" pitchFamily="34" charset="-120"/>
                <a:cs typeface="+mn-cs"/>
              </a:defRPr>
            </a:lvl1pPr>
            <a:lvl2pPr marL="720725" indent="-285750" algn="l" defTabSz="914400" rtl="0" eaLnBrk="1" latinLnBrk="0" hangingPunct="1">
              <a:lnSpc>
                <a:spcPct val="150000"/>
              </a:lnSpc>
              <a:spcBef>
                <a:spcPct val="20000"/>
              </a:spcBef>
              <a:buClr>
                <a:srgbClr val="B50029"/>
              </a:buClr>
              <a:buFont typeface="Wingdings" panose="05000000000000000000" pitchFamily="2" charset="2"/>
              <a:buChar char="l"/>
              <a:defRPr sz="1800" kern="1200">
                <a:solidFill>
                  <a:schemeClr val="tx1"/>
                </a:solidFill>
                <a:latin typeface="微軟正黑體" panose="020B0604030504040204" pitchFamily="34" charset="-120"/>
                <a:ea typeface="微軟正黑體" panose="020B0604030504040204" pitchFamily="34" charset="-120"/>
                <a:cs typeface="+mn-cs"/>
              </a:defRPr>
            </a:lvl2pPr>
            <a:lvl3pPr marL="1079500" indent="-228600" algn="l" defTabSz="914400" rtl="0" eaLnBrk="1" latinLnBrk="0" hangingPunct="1">
              <a:lnSpc>
                <a:spcPct val="150000"/>
              </a:lnSpc>
              <a:spcBef>
                <a:spcPct val="20000"/>
              </a:spcBef>
              <a:buClr>
                <a:srgbClr val="B50029"/>
              </a:buClr>
              <a:buFont typeface="Wingdings" panose="05000000000000000000" pitchFamily="2" charset="2"/>
              <a:buChar char="l"/>
              <a:defRPr sz="1800" kern="1200">
                <a:solidFill>
                  <a:schemeClr val="tx1"/>
                </a:solidFill>
                <a:latin typeface="微軟正黑體" panose="020B0604030504040204" pitchFamily="34" charset="-120"/>
                <a:ea typeface="微軟正黑體" panose="020B0604030504040204" pitchFamily="34" charset="-120"/>
                <a:cs typeface="+mn-cs"/>
              </a:defRPr>
            </a:lvl3pPr>
            <a:lvl4pPr marL="1427163" indent="-228600" algn="l" defTabSz="914400" rtl="0" eaLnBrk="1" latinLnBrk="0" hangingPunct="1">
              <a:lnSpc>
                <a:spcPct val="150000"/>
              </a:lnSpc>
              <a:spcBef>
                <a:spcPct val="20000"/>
              </a:spcBef>
              <a:buClr>
                <a:srgbClr val="B50029"/>
              </a:buClr>
              <a:buFont typeface="Wingdings" panose="05000000000000000000" pitchFamily="2" charset="2"/>
              <a:buChar char="l"/>
              <a:defRPr sz="1600" kern="1200">
                <a:solidFill>
                  <a:schemeClr val="tx1"/>
                </a:solidFill>
                <a:latin typeface="微軟正黑體" panose="020B0604030504040204" pitchFamily="34" charset="-120"/>
                <a:ea typeface="微軟正黑體" panose="020B0604030504040204" pitchFamily="34" charset="-120"/>
                <a:cs typeface="+mn-cs"/>
              </a:defRPr>
            </a:lvl4pPr>
            <a:lvl5pPr marL="1703388" indent="-228600" algn="l" defTabSz="914400" rtl="0" eaLnBrk="1" latinLnBrk="0" hangingPunct="1">
              <a:lnSpc>
                <a:spcPct val="150000"/>
              </a:lnSpc>
              <a:spcBef>
                <a:spcPct val="20000"/>
              </a:spcBef>
              <a:buClr>
                <a:srgbClr val="B50029"/>
              </a:buClr>
              <a:buFont typeface="Wingdings" panose="05000000000000000000" pitchFamily="2" charset="2"/>
              <a:buChar char="l"/>
              <a:defRPr sz="16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hangingPunct="0">
              <a:lnSpc>
                <a:spcPts val="3600"/>
              </a:lnSpc>
              <a:spcBef>
                <a:spcPts val="600"/>
              </a:spcBef>
              <a:spcAft>
                <a:spcPts val="1800"/>
              </a:spcAft>
            </a:pPr>
            <a:r>
              <a:rPr lang="en-US" altLang="zh-HK" sz="2600" b="1" dirty="0">
                <a:solidFill>
                  <a:srgbClr val="7030A0"/>
                </a:solidFill>
                <a:latin typeface="標楷體" panose="03000509000000000000" pitchFamily="65" charset="-120"/>
                <a:ea typeface="標楷體" panose="03000509000000000000" pitchFamily="65" charset="-120"/>
              </a:rPr>
              <a:t>RCEP</a:t>
            </a:r>
            <a:r>
              <a:rPr lang="zh-TW" altLang="zh-HK" sz="2600" b="1" dirty="0">
                <a:solidFill>
                  <a:srgbClr val="7030A0"/>
                </a:solidFill>
                <a:latin typeface="標楷體" panose="03000509000000000000" pitchFamily="65" charset="-120"/>
                <a:ea typeface="標楷體" panose="03000509000000000000" pitchFamily="65" charset="-120"/>
              </a:rPr>
              <a:t>協定簽署後，亞太區在區域化和全球化發展的道路上不會停止腳步。預計</a:t>
            </a:r>
            <a:r>
              <a:rPr lang="en-US" altLang="zh-HK" sz="2600" b="1" dirty="0">
                <a:solidFill>
                  <a:srgbClr val="7030A0"/>
                </a:solidFill>
                <a:latin typeface="標楷體" panose="03000509000000000000" pitchFamily="65" charset="-120"/>
                <a:ea typeface="標楷體" panose="03000509000000000000" pitchFamily="65" charset="-120"/>
              </a:rPr>
              <a:t>RCEP</a:t>
            </a:r>
            <a:r>
              <a:rPr lang="zh-TW" altLang="zh-HK" sz="2600" b="1" dirty="0">
                <a:solidFill>
                  <a:srgbClr val="7030A0"/>
                </a:solidFill>
                <a:latin typeface="標楷體" panose="03000509000000000000" pitchFamily="65" charset="-120"/>
                <a:ea typeface="標楷體" panose="03000509000000000000" pitchFamily="65" charset="-120"/>
              </a:rPr>
              <a:t>正式生效後不久，成員國就有可能以</a:t>
            </a:r>
            <a:r>
              <a:rPr lang="en-US" altLang="zh-HK" sz="2600" b="1" dirty="0">
                <a:solidFill>
                  <a:srgbClr val="7030A0"/>
                </a:solidFill>
                <a:latin typeface="標楷體" panose="03000509000000000000" pitchFamily="65" charset="-120"/>
                <a:ea typeface="標楷體" panose="03000509000000000000" pitchFamily="65" charset="-120"/>
              </a:rPr>
              <a:t>CPTPP</a:t>
            </a:r>
            <a:r>
              <a:rPr lang="zh-TW" altLang="zh-HK" sz="2600" b="1" dirty="0">
                <a:solidFill>
                  <a:srgbClr val="7030A0"/>
                </a:solidFill>
                <a:latin typeface="標楷體" panose="03000509000000000000" pitchFamily="65" charset="-120"/>
                <a:ea typeface="標楷體" panose="03000509000000000000" pitchFamily="65" charset="-120"/>
              </a:rPr>
              <a:t>為藍本，展開</a:t>
            </a:r>
            <a:r>
              <a:rPr lang="en-US" altLang="zh-HK" sz="2600" b="1" dirty="0">
                <a:solidFill>
                  <a:srgbClr val="7030A0"/>
                </a:solidFill>
                <a:latin typeface="標楷體" panose="03000509000000000000" pitchFamily="65" charset="-120"/>
                <a:ea typeface="標楷體" panose="03000509000000000000" pitchFamily="65" charset="-120"/>
              </a:rPr>
              <a:t>RCEP</a:t>
            </a:r>
            <a:r>
              <a:rPr lang="zh-TW" altLang="zh-HK" sz="2600" b="1" dirty="0">
                <a:solidFill>
                  <a:srgbClr val="7030A0"/>
                </a:solidFill>
                <a:latin typeface="標楷體" panose="03000509000000000000" pitchFamily="65" charset="-120"/>
                <a:ea typeface="標楷體" panose="03000509000000000000" pitchFamily="65" charset="-120"/>
              </a:rPr>
              <a:t>升級版的談判</a:t>
            </a:r>
            <a:r>
              <a:rPr lang="zh-TW" altLang="zh-HK" sz="2600" b="1" dirty="0" smtClean="0">
                <a:solidFill>
                  <a:srgbClr val="7030A0"/>
                </a:solidFill>
                <a:latin typeface="標楷體" panose="03000509000000000000" pitchFamily="65" charset="-120"/>
                <a:ea typeface="標楷體" panose="03000509000000000000" pitchFamily="65" charset="-120"/>
              </a:rPr>
              <a:t>。</a:t>
            </a:r>
            <a:endParaRPr lang="en-US" altLang="zh-TW" sz="2600" b="1" dirty="0" smtClean="0">
              <a:solidFill>
                <a:srgbClr val="7030A0"/>
              </a:solidFill>
              <a:latin typeface="標楷體" panose="03000509000000000000" pitchFamily="65" charset="-120"/>
              <a:ea typeface="標楷體" panose="03000509000000000000" pitchFamily="65" charset="-120"/>
            </a:endParaRPr>
          </a:p>
          <a:p>
            <a:pPr algn="just" hangingPunct="0">
              <a:lnSpc>
                <a:spcPts val="3600"/>
              </a:lnSpc>
              <a:spcBef>
                <a:spcPts val="600"/>
              </a:spcBef>
              <a:spcAft>
                <a:spcPts val="1800"/>
              </a:spcAft>
            </a:pPr>
            <a:r>
              <a:rPr lang="zh-TW" altLang="zh-HK" sz="2600" b="1" dirty="0" smtClean="0">
                <a:solidFill>
                  <a:srgbClr val="336600"/>
                </a:solidFill>
                <a:latin typeface="標楷體" panose="03000509000000000000" pitchFamily="65" charset="-120"/>
                <a:ea typeface="標楷體" panose="03000509000000000000" pitchFamily="65" charset="-120"/>
              </a:rPr>
              <a:t>從</a:t>
            </a:r>
            <a:r>
              <a:rPr lang="zh-TW" altLang="zh-HK" sz="2600" b="1" dirty="0">
                <a:solidFill>
                  <a:srgbClr val="336600"/>
                </a:solidFill>
                <a:latin typeface="標楷體" panose="03000509000000000000" pitchFamily="65" charset="-120"/>
                <a:ea typeface="標楷體" panose="03000509000000000000" pitchFamily="65" charset="-120"/>
              </a:rPr>
              <a:t>成員看，有七個國家同時參與了</a:t>
            </a:r>
            <a:r>
              <a:rPr lang="en-US" altLang="zh-HK" sz="2600" b="1" dirty="0">
                <a:solidFill>
                  <a:srgbClr val="336600"/>
                </a:solidFill>
                <a:latin typeface="標楷體" panose="03000509000000000000" pitchFamily="65" charset="-120"/>
                <a:ea typeface="標楷體" panose="03000509000000000000" pitchFamily="65" charset="-120"/>
              </a:rPr>
              <a:t>RCEP</a:t>
            </a:r>
            <a:r>
              <a:rPr lang="zh-TW" altLang="zh-HK" sz="2600" b="1" dirty="0">
                <a:solidFill>
                  <a:srgbClr val="336600"/>
                </a:solidFill>
                <a:latin typeface="標楷體" panose="03000509000000000000" pitchFamily="65" charset="-120"/>
                <a:ea typeface="標楷體" panose="03000509000000000000" pitchFamily="65" charset="-120"/>
              </a:rPr>
              <a:t>與</a:t>
            </a:r>
            <a:r>
              <a:rPr lang="en-US" altLang="zh-HK" sz="2600" b="1" dirty="0">
                <a:solidFill>
                  <a:srgbClr val="336600"/>
                </a:solidFill>
                <a:latin typeface="標楷體" panose="03000509000000000000" pitchFamily="65" charset="-120"/>
                <a:ea typeface="標楷體" panose="03000509000000000000" pitchFamily="65" charset="-120"/>
              </a:rPr>
              <a:t>CPTPP</a:t>
            </a:r>
            <a:r>
              <a:rPr lang="zh-TW" altLang="zh-HK" sz="2600" b="1" dirty="0">
                <a:solidFill>
                  <a:srgbClr val="336600"/>
                </a:solidFill>
                <a:latin typeface="標楷體" panose="03000509000000000000" pitchFamily="65" charset="-120"/>
                <a:ea typeface="標楷體" panose="03000509000000000000" pitchFamily="65" charset="-120"/>
              </a:rPr>
              <a:t>，占</a:t>
            </a:r>
            <a:r>
              <a:rPr lang="en-US" altLang="zh-HK" sz="2600" b="1" dirty="0">
                <a:solidFill>
                  <a:srgbClr val="336600"/>
                </a:solidFill>
                <a:latin typeface="標楷體" panose="03000509000000000000" pitchFamily="65" charset="-120"/>
                <a:ea typeface="標楷體" panose="03000509000000000000" pitchFamily="65" charset="-120"/>
              </a:rPr>
              <a:t>RCEP</a:t>
            </a:r>
            <a:r>
              <a:rPr lang="zh-TW" altLang="zh-HK" sz="2600" b="1" dirty="0">
                <a:solidFill>
                  <a:srgbClr val="336600"/>
                </a:solidFill>
                <a:latin typeface="標楷體" panose="03000509000000000000" pitchFamily="65" charset="-120"/>
                <a:ea typeface="標楷體" panose="03000509000000000000" pitchFamily="65" charset="-120"/>
              </a:rPr>
              <a:t>成員近一半，這些國家都有意願升級</a:t>
            </a:r>
            <a:r>
              <a:rPr lang="en-US" altLang="zh-HK" sz="2600" b="1" dirty="0">
                <a:solidFill>
                  <a:srgbClr val="336600"/>
                </a:solidFill>
                <a:latin typeface="標楷體" panose="03000509000000000000" pitchFamily="65" charset="-120"/>
                <a:ea typeface="標楷體" panose="03000509000000000000" pitchFamily="65" charset="-120"/>
              </a:rPr>
              <a:t>RCEP</a:t>
            </a:r>
            <a:r>
              <a:rPr lang="zh-TW" altLang="zh-HK" sz="2600" b="1" dirty="0" smtClean="0">
                <a:solidFill>
                  <a:srgbClr val="336600"/>
                </a:solidFill>
                <a:latin typeface="標楷體" panose="03000509000000000000" pitchFamily="65" charset="-120"/>
                <a:ea typeface="標楷體" panose="03000509000000000000" pitchFamily="65" charset="-120"/>
              </a:rPr>
              <a:t>。</a:t>
            </a:r>
            <a:endParaRPr lang="en-US" altLang="zh-TW" sz="2600" b="1" dirty="0" smtClean="0">
              <a:solidFill>
                <a:srgbClr val="336600"/>
              </a:solidFill>
              <a:latin typeface="標楷體" panose="03000509000000000000" pitchFamily="65" charset="-120"/>
              <a:ea typeface="標楷體" panose="03000509000000000000" pitchFamily="65" charset="-120"/>
            </a:endParaRPr>
          </a:p>
          <a:p>
            <a:pPr algn="just" hangingPunct="0">
              <a:lnSpc>
                <a:spcPts val="3600"/>
              </a:lnSpc>
              <a:spcBef>
                <a:spcPts val="600"/>
              </a:spcBef>
              <a:spcAft>
                <a:spcPts val="1800"/>
              </a:spcAft>
            </a:pPr>
            <a:r>
              <a:rPr lang="zh-TW" altLang="zh-HK" sz="2600" b="1" dirty="0" smtClean="0">
                <a:solidFill>
                  <a:srgbClr val="0000CC"/>
                </a:solidFill>
                <a:latin typeface="標楷體" panose="03000509000000000000" pitchFamily="65" charset="-120"/>
                <a:ea typeface="標楷體" panose="03000509000000000000" pitchFamily="65" charset="-120"/>
              </a:rPr>
              <a:t>去年</a:t>
            </a:r>
            <a:r>
              <a:rPr lang="en-US" altLang="zh-HK" sz="2600" b="1" dirty="0">
                <a:solidFill>
                  <a:srgbClr val="0000CC"/>
                </a:solidFill>
                <a:latin typeface="標楷體" panose="03000509000000000000" pitchFamily="65" charset="-120"/>
                <a:ea typeface="標楷體" panose="03000509000000000000" pitchFamily="65" charset="-120"/>
              </a:rPr>
              <a:t>11</a:t>
            </a:r>
            <a:r>
              <a:rPr lang="zh-TW" altLang="zh-HK" sz="2600" b="1" dirty="0">
                <a:solidFill>
                  <a:srgbClr val="0000CC"/>
                </a:solidFill>
                <a:latin typeface="標楷體" panose="03000509000000000000" pitchFamily="65" charset="-120"/>
                <a:ea typeface="標楷體" panose="03000509000000000000" pitchFamily="65" charset="-120"/>
              </a:rPr>
              <a:t>月</a:t>
            </a:r>
            <a:r>
              <a:rPr lang="en-US" altLang="zh-HK" sz="2600" b="1" dirty="0">
                <a:solidFill>
                  <a:srgbClr val="0000CC"/>
                </a:solidFill>
                <a:latin typeface="標楷體" panose="03000509000000000000" pitchFamily="65" charset="-120"/>
                <a:ea typeface="標楷體" panose="03000509000000000000" pitchFamily="65" charset="-120"/>
              </a:rPr>
              <a:t>20</a:t>
            </a:r>
            <a:r>
              <a:rPr lang="zh-TW" altLang="zh-HK" sz="2600" b="1" dirty="0">
                <a:solidFill>
                  <a:srgbClr val="0000CC"/>
                </a:solidFill>
                <a:latin typeface="標楷體" panose="03000509000000000000" pitchFamily="65" charset="-120"/>
                <a:ea typeface="標楷體" panose="03000509000000000000" pitchFamily="65" charset="-120"/>
              </a:rPr>
              <a:t>日，國家主席習近平表示中國正“積極考慮加入”，亮明中國的態度，顯示</a:t>
            </a:r>
            <a:r>
              <a:rPr lang="en-US" altLang="zh-HK" sz="2600" b="1" dirty="0">
                <a:solidFill>
                  <a:srgbClr val="0000CC"/>
                </a:solidFill>
                <a:latin typeface="標楷體" panose="03000509000000000000" pitchFamily="65" charset="-120"/>
                <a:ea typeface="標楷體" panose="03000509000000000000" pitchFamily="65" charset="-120"/>
              </a:rPr>
              <a:t>RCEP</a:t>
            </a:r>
            <a:r>
              <a:rPr lang="zh-TW" altLang="zh-HK" sz="2600" b="1" dirty="0">
                <a:solidFill>
                  <a:srgbClr val="0000CC"/>
                </a:solidFill>
                <a:latin typeface="標楷體" panose="03000509000000000000" pitchFamily="65" charset="-120"/>
                <a:ea typeface="標楷體" panose="03000509000000000000" pitchFamily="65" charset="-120"/>
              </a:rPr>
              <a:t>僅是區內經濟整合的第一步，未來還會不斷升級，最終向亞太區共同市場邁進</a:t>
            </a:r>
            <a:r>
              <a:rPr lang="zh-TW" altLang="zh-HK" sz="2600" b="1" dirty="0" smtClean="0">
                <a:solidFill>
                  <a:srgbClr val="0000CC"/>
                </a:solidFill>
                <a:latin typeface="標楷體" panose="03000509000000000000" pitchFamily="65" charset="-120"/>
                <a:ea typeface="標楷體" panose="03000509000000000000" pitchFamily="65" charset="-120"/>
              </a:rPr>
              <a:t>。</a:t>
            </a:r>
            <a:endParaRPr lang="zh-TW" altLang="zh-HK" sz="2600" b="1" dirty="0">
              <a:solidFill>
                <a:srgbClr val="0000CC"/>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436636095"/>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投影片編號版面配置區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65000"/>
              </a:spcBef>
              <a:buClr>
                <a:schemeClr val="bg2"/>
              </a:buClr>
              <a:buFont typeface="Symbol" pitchFamily="18" charset="2"/>
              <a:buChar char="¨"/>
              <a:defRPr sz="2600">
                <a:solidFill>
                  <a:schemeClr val="tx1"/>
                </a:solidFill>
                <a:latin typeface="Times New Roman" pitchFamily="18" charset="0"/>
                <a:ea typeface="宋体" pitchFamily="2" charset="-122"/>
              </a:defRPr>
            </a:lvl1pPr>
            <a:lvl2pPr marL="742950" indent="-285750" eaLnBrk="0" hangingPunct="0">
              <a:spcBef>
                <a:spcPct val="35000"/>
              </a:spcBef>
              <a:buClr>
                <a:schemeClr val="tx1"/>
              </a:buClr>
              <a:buFont typeface="Frutiger 55 Roman"/>
              <a:buChar char="–"/>
              <a:defRPr sz="1400">
                <a:solidFill>
                  <a:schemeClr val="tx1"/>
                </a:solidFill>
                <a:latin typeface="Times New Roman" pitchFamily="18" charset="0"/>
                <a:ea typeface="宋体" pitchFamily="2" charset="-122"/>
              </a:defRPr>
            </a:lvl2pPr>
            <a:lvl3pPr marL="1143000" indent="-228600" eaLnBrk="0" hangingPunct="0">
              <a:spcBef>
                <a:spcPct val="35000"/>
              </a:spcBef>
              <a:buClr>
                <a:schemeClr val="tx1"/>
              </a:buClr>
              <a:buFont typeface="Frutiger 55 Roman"/>
              <a:buChar char="–"/>
              <a:defRPr sz="1400">
                <a:solidFill>
                  <a:schemeClr val="tx1"/>
                </a:solidFill>
                <a:latin typeface="Times New Roman" pitchFamily="18" charset="0"/>
                <a:ea typeface="宋体" pitchFamily="2" charset="-122"/>
              </a:defRPr>
            </a:lvl3pPr>
            <a:lvl4pPr marL="1600200" indent="-228600" eaLnBrk="0" hangingPunct="0">
              <a:spcBef>
                <a:spcPct val="15000"/>
              </a:spcBef>
              <a:buClr>
                <a:schemeClr val="tx1"/>
              </a:buClr>
              <a:buSzPct val="84000"/>
              <a:buFont typeface="Frutiger 55 Roman"/>
              <a:buChar char="–"/>
              <a:defRPr sz="1400">
                <a:solidFill>
                  <a:schemeClr val="tx1"/>
                </a:solidFill>
                <a:latin typeface="Times New Roman" pitchFamily="18" charset="0"/>
                <a:ea typeface="宋体" pitchFamily="2" charset="-122"/>
              </a:defRPr>
            </a:lvl4pPr>
            <a:lvl5pPr marL="2057400" indent="-228600" eaLnBrk="0" hangingPunct="0">
              <a:spcBef>
                <a:spcPct val="15000"/>
              </a:spcBef>
              <a:buClr>
                <a:schemeClr val="tx1"/>
              </a:buClr>
              <a:buSzPct val="84000"/>
              <a:buFont typeface="Frutiger 55 Roman"/>
              <a:buChar char="–"/>
              <a:defRPr sz="1400">
                <a:solidFill>
                  <a:schemeClr val="tx1"/>
                </a:solidFill>
                <a:latin typeface="Times New Roman" pitchFamily="18" charset="0"/>
                <a:ea typeface="宋体" pitchFamily="2" charset="-122"/>
              </a:defRPr>
            </a:lvl5pPr>
            <a:lvl6pPr marL="25146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6pPr>
            <a:lvl7pPr marL="29718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7pPr>
            <a:lvl8pPr marL="34290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8pPr>
            <a:lvl9pPr marL="38862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9pPr>
          </a:lstStyle>
          <a:p>
            <a:pPr fontAlgn="base">
              <a:spcBef>
                <a:spcPct val="0"/>
              </a:spcBef>
              <a:spcAft>
                <a:spcPct val="0"/>
              </a:spcAft>
              <a:buClrTx/>
              <a:buFontTx/>
              <a:buNone/>
            </a:pPr>
            <a:fld id="{9DA3B647-DD9C-4D69-841A-19AF30BF3703}" type="slidenum">
              <a:rPr lang="zh-TW" altLang="en-US" sz="1000" smtClean="0">
                <a:latin typeface="Arial" pitchFamily="34" charset="0"/>
                <a:ea typeface="楷体_GB2312"/>
                <a:cs typeface="楷体_GB2312"/>
              </a:rPr>
              <a:pPr fontAlgn="base">
                <a:spcBef>
                  <a:spcPct val="0"/>
                </a:spcBef>
                <a:spcAft>
                  <a:spcPct val="0"/>
                </a:spcAft>
                <a:buClrTx/>
                <a:buFontTx/>
                <a:buNone/>
              </a:pPr>
              <a:t>21</a:t>
            </a:fld>
            <a:endParaRPr lang="en-US" altLang="zh-TW" sz="1000" dirty="0">
              <a:latin typeface="Arial" pitchFamily="34" charset="0"/>
              <a:ea typeface="楷体_GB2312"/>
              <a:cs typeface="楷体_GB2312"/>
            </a:endParaRPr>
          </a:p>
        </p:txBody>
      </p:sp>
      <p:sp>
        <p:nvSpPr>
          <p:cNvPr id="5" name="Rectangle 2">
            <a:extLst>
              <a:ext uri="{FF2B5EF4-FFF2-40B4-BE49-F238E27FC236}">
                <a16:creationId xmlns:a16="http://schemas.microsoft.com/office/drawing/2014/main" xmlns="" id="{C27F647A-BACA-4D6F-BA05-5BB857D7C44D}"/>
              </a:ext>
            </a:extLst>
          </p:cNvPr>
          <p:cNvSpPr txBox="1">
            <a:spLocks noChangeArrowheads="1"/>
          </p:cNvSpPr>
          <p:nvPr/>
        </p:nvSpPr>
        <p:spPr>
          <a:xfrm>
            <a:off x="1061049" y="742817"/>
            <a:ext cx="9385540" cy="522287"/>
          </a:xfrm>
          <a:prstGeom prst="rect">
            <a:avLst/>
          </a:prstGeom>
          <a:gradFill rotWithShape="1">
            <a:gsLst>
              <a:gs pos="0">
                <a:srgbClr val="FF9933"/>
              </a:gs>
              <a:gs pos="50000">
                <a:srgbClr val="FFFF99"/>
              </a:gs>
              <a:gs pos="100000">
                <a:srgbClr val="FF9933"/>
              </a:gs>
            </a:gsLst>
            <a:lin ang="5400000" scaled="1"/>
          </a:grad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lvl1pPr algn="l" defTabSz="815975" rtl="0" eaLnBrk="0" fontAlgn="base" hangingPunct="0">
              <a:lnSpc>
                <a:spcPct val="85000"/>
              </a:lnSpc>
              <a:spcBef>
                <a:spcPct val="0"/>
              </a:spcBef>
              <a:spcAft>
                <a:spcPct val="0"/>
              </a:spcAft>
              <a:defRPr sz="2100">
                <a:solidFill>
                  <a:schemeClr val="tx1"/>
                </a:solidFill>
                <a:latin typeface="+mj-lt"/>
                <a:ea typeface="宋体" pitchFamily="2" charset="-122"/>
                <a:cs typeface="+mj-cs"/>
              </a:defRPr>
            </a:lvl1pPr>
            <a:lvl2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2pPr>
            <a:lvl3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3pPr>
            <a:lvl4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4pPr>
            <a:lvl5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5pPr>
            <a:lvl6pPr marL="371064"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6pPr>
            <a:lvl7pPr marL="742127"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7pPr>
            <a:lvl8pPr marL="1113191"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8pPr>
            <a:lvl9pPr marL="1484254"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9pPr>
          </a:lstStyle>
          <a:p>
            <a:pPr fontAlgn="ctr">
              <a:lnSpc>
                <a:spcPct val="110000"/>
              </a:lnSpc>
              <a:defRPr/>
            </a:pPr>
            <a:r>
              <a:rPr lang="en-US" altLang="zh-TW" sz="2800" b="1" kern="0" dirty="0" smtClean="0">
                <a:solidFill>
                  <a:srgbClr val="C00000"/>
                </a:solidFill>
                <a:latin typeface="標楷體" pitchFamily="65" charset="-120"/>
                <a:ea typeface="標楷體" pitchFamily="65" charset="-120"/>
              </a:rPr>
              <a:t>  (</a:t>
            </a:r>
            <a:r>
              <a:rPr lang="zh-TW" altLang="en-US" sz="2800" b="1" kern="0" dirty="0" smtClean="0">
                <a:solidFill>
                  <a:srgbClr val="C00000"/>
                </a:solidFill>
                <a:latin typeface="標楷體" pitchFamily="65" charset="-120"/>
                <a:ea typeface="標楷體" pitchFamily="65" charset="-120"/>
              </a:rPr>
              <a:t>四</a:t>
            </a:r>
            <a:r>
              <a:rPr lang="en-US" altLang="zh-TW" sz="2800" b="1" kern="0" dirty="0" smtClean="0">
                <a:solidFill>
                  <a:srgbClr val="C00000"/>
                </a:solidFill>
                <a:latin typeface="標楷體" pitchFamily="65" charset="-120"/>
                <a:ea typeface="標楷體" pitchFamily="65" charset="-120"/>
              </a:rPr>
              <a:t>)</a:t>
            </a:r>
            <a:r>
              <a:rPr lang="zh-TW" altLang="zh-HK" sz="2800" b="1" dirty="0">
                <a:solidFill>
                  <a:srgbClr val="C00000"/>
                </a:solidFill>
                <a:latin typeface="標楷體" panose="03000509000000000000" pitchFamily="65" charset="-120"/>
                <a:ea typeface="標楷體" panose="03000509000000000000" pitchFamily="65" charset="-120"/>
              </a:rPr>
              <a:t>全球最具潛力的區域貿易協定，發展前景備受看好</a:t>
            </a:r>
            <a:endParaRPr lang="en-US" altLang="zh-TW" sz="2800" kern="0" dirty="0">
              <a:solidFill>
                <a:srgbClr val="C00000"/>
              </a:solidFill>
              <a:ea typeface="標楷體" pitchFamily="65" charset="-120"/>
            </a:endParaRPr>
          </a:p>
        </p:txBody>
      </p:sp>
      <p:pic>
        <p:nvPicPr>
          <p:cNvPr id="8" name="Picture 4" descr="rippled-chinese-flag-720">
            <a:extLst>
              <a:ext uri="{FF2B5EF4-FFF2-40B4-BE49-F238E27FC236}">
                <a16:creationId xmlns:a16="http://schemas.microsoft.com/office/drawing/2014/main" xmlns="" id="{400E5492-9F76-4515-888A-057A8AD12B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93518" y="742817"/>
            <a:ext cx="903288"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2"/>
          <p:cNvSpPr txBox="1">
            <a:spLocks/>
          </p:cNvSpPr>
          <p:nvPr/>
        </p:nvSpPr>
        <p:spPr>
          <a:xfrm>
            <a:off x="915091" y="2044460"/>
            <a:ext cx="10506287" cy="2958861"/>
          </a:xfrm>
          <a:prstGeom prst="rect">
            <a:avLst/>
          </a:prstGeom>
        </p:spPr>
        <p:txBody>
          <a:bodyPr>
            <a:normAutofit/>
          </a:bodyPr>
          <a:lstStyle>
            <a:lvl1pPr marL="342900" indent="-342900" algn="l" defTabSz="914400" rtl="0" eaLnBrk="1" latinLnBrk="0" hangingPunct="1">
              <a:lnSpc>
                <a:spcPct val="150000"/>
              </a:lnSpc>
              <a:spcBef>
                <a:spcPct val="20000"/>
              </a:spcBef>
              <a:buClr>
                <a:srgbClr val="B50029"/>
              </a:buClr>
              <a:buFont typeface="Arial" panose="020B0604020202020204" pitchFamily="34" charset="0"/>
              <a:buChar char="►"/>
              <a:defRPr sz="2100" kern="1200">
                <a:solidFill>
                  <a:schemeClr val="tx1"/>
                </a:solidFill>
                <a:latin typeface="微軟正黑體" panose="020B0604030504040204" pitchFamily="34" charset="-120"/>
                <a:ea typeface="微軟正黑體" panose="020B0604030504040204" pitchFamily="34" charset="-120"/>
                <a:cs typeface="+mn-cs"/>
              </a:defRPr>
            </a:lvl1pPr>
            <a:lvl2pPr marL="720725" indent="-285750" algn="l" defTabSz="914400" rtl="0" eaLnBrk="1" latinLnBrk="0" hangingPunct="1">
              <a:lnSpc>
                <a:spcPct val="150000"/>
              </a:lnSpc>
              <a:spcBef>
                <a:spcPct val="20000"/>
              </a:spcBef>
              <a:buClr>
                <a:srgbClr val="B50029"/>
              </a:buClr>
              <a:buFont typeface="Wingdings" panose="05000000000000000000" pitchFamily="2" charset="2"/>
              <a:buChar char="l"/>
              <a:defRPr sz="1800" kern="1200">
                <a:solidFill>
                  <a:schemeClr val="tx1"/>
                </a:solidFill>
                <a:latin typeface="微軟正黑體" panose="020B0604030504040204" pitchFamily="34" charset="-120"/>
                <a:ea typeface="微軟正黑體" panose="020B0604030504040204" pitchFamily="34" charset="-120"/>
                <a:cs typeface="+mn-cs"/>
              </a:defRPr>
            </a:lvl2pPr>
            <a:lvl3pPr marL="1079500" indent="-228600" algn="l" defTabSz="914400" rtl="0" eaLnBrk="1" latinLnBrk="0" hangingPunct="1">
              <a:lnSpc>
                <a:spcPct val="150000"/>
              </a:lnSpc>
              <a:spcBef>
                <a:spcPct val="20000"/>
              </a:spcBef>
              <a:buClr>
                <a:srgbClr val="B50029"/>
              </a:buClr>
              <a:buFont typeface="Wingdings" panose="05000000000000000000" pitchFamily="2" charset="2"/>
              <a:buChar char="l"/>
              <a:defRPr sz="1800" kern="1200">
                <a:solidFill>
                  <a:schemeClr val="tx1"/>
                </a:solidFill>
                <a:latin typeface="微軟正黑體" panose="020B0604030504040204" pitchFamily="34" charset="-120"/>
                <a:ea typeface="微軟正黑體" panose="020B0604030504040204" pitchFamily="34" charset="-120"/>
                <a:cs typeface="+mn-cs"/>
              </a:defRPr>
            </a:lvl3pPr>
            <a:lvl4pPr marL="1427163" indent="-228600" algn="l" defTabSz="914400" rtl="0" eaLnBrk="1" latinLnBrk="0" hangingPunct="1">
              <a:lnSpc>
                <a:spcPct val="150000"/>
              </a:lnSpc>
              <a:spcBef>
                <a:spcPct val="20000"/>
              </a:spcBef>
              <a:buClr>
                <a:srgbClr val="B50029"/>
              </a:buClr>
              <a:buFont typeface="Wingdings" panose="05000000000000000000" pitchFamily="2" charset="2"/>
              <a:buChar char="l"/>
              <a:defRPr sz="1600" kern="1200">
                <a:solidFill>
                  <a:schemeClr val="tx1"/>
                </a:solidFill>
                <a:latin typeface="微軟正黑體" panose="020B0604030504040204" pitchFamily="34" charset="-120"/>
                <a:ea typeface="微軟正黑體" panose="020B0604030504040204" pitchFamily="34" charset="-120"/>
                <a:cs typeface="+mn-cs"/>
              </a:defRPr>
            </a:lvl4pPr>
            <a:lvl5pPr marL="1703388" indent="-228600" algn="l" defTabSz="914400" rtl="0" eaLnBrk="1" latinLnBrk="0" hangingPunct="1">
              <a:lnSpc>
                <a:spcPct val="150000"/>
              </a:lnSpc>
              <a:spcBef>
                <a:spcPct val="20000"/>
              </a:spcBef>
              <a:buClr>
                <a:srgbClr val="B50029"/>
              </a:buClr>
              <a:buFont typeface="Wingdings" panose="05000000000000000000" pitchFamily="2" charset="2"/>
              <a:buChar char="l"/>
              <a:defRPr sz="16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hangingPunct="0">
              <a:lnSpc>
                <a:spcPts val="3600"/>
              </a:lnSpc>
              <a:spcBef>
                <a:spcPts val="1800"/>
              </a:spcBef>
              <a:spcAft>
                <a:spcPts val="1800"/>
              </a:spcAft>
            </a:pPr>
            <a:r>
              <a:rPr lang="zh-TW" altLang="zh-HK" sz="2600" b="1" dirty="0">
                <a:solidFill>
                  <a:srgbClr val="0000CC"/>
                </a:solidFill>
                <a:latin typeface="標楷體" panose="03000509000000000000" pitchFamily="65" charset="-120"/>
                <a:ea typeface="標楷體" panose="03000509000000000000" pitchFamily="65" charset="-120"/>
              </a:rPr>
              <a:t>當然，也要看到，美國對中國的戰略打壓會給區內經濟整合帶來不少干擾</a:t>
            </a:r>
            <a:r>
              <a:rPr lang="zh-TW" altLang="zh-HK" sz="2600" b="1" dirty="0" smtClean="0">
                <a:solidFill>
                  <a:srgbClr val="0000CC"/>
                </a:solidFill>
                <a:latin typeface="標楷體" panose="03000509000000000000" pitchFamily="65" charset="-120"/>
                <a:ea typeface="標楷體" panose="03000509000000000000" pitchFamily="65" charset="-120"/>
              </a:rPr>
              <a:t>，所以</a:t>
            </a:r>
            <a:r>
              <a:rPr lang="zh-TW" altLang="zh-HK" sz="2600" b="1" dirty="0">
                <a:solidFill>
                  <a:srgbClr val="0000CC"/>
                </a:solidFill>
                <a:latin typeface="標楷體" panose="03000509000000000000" pitchFamily="65" charset="-120"/>
                <a:ea typeface="標楷體" panose="03000509000000000000" pitchFamily="65" charset="-120"/>
              </a:rPr>
              <a:t>未來發展過程中難免出現波折，絶不能忽視其中的風險</a:t>
            </a:r>
            <a:r>
              <a:rPr lang="zh-TW" altLang="zh-HK" sz="2600" b="1" dirty="0" smtClean="0">
                <a:solidFill>
                  <a:srgbClr val="0000CC"/>
                </a:solidFill>
                <a:latin typeface="標楷體" panose="03000509000000000000" pitchFamily="65" charset="-120"/>
                <a:ea typeface="標楷體" panose="03000509000000000000" pitchFamily="65" charset="-120"/>
              </a:rPr>
              <a:t>。</a:t>
            </a:r>
            <a:endParaRPr lang="en-US" altLang="zh-TW" sz="2600" b="1" dirty="0" smtClean="0">
              <a:solidFill>
                <a:srgbClr val="0000CC"/>
              </a:solidFill>
              <a:latin typeface="標楷體" panose="03000509000000000000" pitchFamily="65" charset="-120"/>
              <a:ea typeface="標楷體" panose="03000509000000000000" pitchFamily="65" charset="-120"/>
            </a:endParaRPr>
          </a:p>
          <a:p>
            <a:pPr algn="just" hangingPunct="0">
              <a:lnSpc>
                <a:spcPts val="3600"/>
              </a:lnSpc>
              <a:spcBef>
                <a:spcPts val="1800"/>
              </a:spcBef>
              <a:spcAft>
                <a:spcPts val="1800"/>
              </a:spcAft>
            </a:pPr>
            <a:r>
              <a:rPr lang="zh-TW" altLang="zh-HK" sz="2600" b="1" dirty="0" smtClean="0">
                <a:solidFill>
                  <a:srgbClr val="800080"/>
                </a:solidFill>
                <a:latin typeface="標楷體" panose="03000509000000000000" pitchFamily="65" charset="-120"/>
                <a:ea typeface="標楷體" panose="03000509000000000000" pitchFamily="65" charset="-120"/>
              </a:rPr>
              <a:t>但</a:t>
            </a:r>
            <a:r>
              <a:rPr lang="zh-TW" altLang="zh-HK" sz="2600" b="1" dirty="0">
                <a:solidFill>
                  <a:srgbClr val="800080"/>
                </a:solidFill>
                <a:latin typeface="標楷體" panose="03000509000000000000" pitchFamily="65" charset="-120"/>
                <a:ea typeface="標楷體" panose="03000509000000000000" pitchFamily="65" charset="-120"/>
              </a:rPr>
              <a:t>中國崛起的勢頭已是不可阻擋，區內各國只有與中國合作才能更好地發展，這也是</a:t>
            </a:r>
            <a:r>
              <a:rPr lang="en-US" altLang="zh-HK" sz="2600" b="1" dirty="0">
                <a:solidFill>
                  <a:srgbClr val="800080"/>
                </a:solidFill>
                <a:latin typeface="標楷體" panose="03000509000000000000" pitchFamily="65" charset="-120"/>
                <a:ea typeface="標楷體" panose="03000509000000000000" pitchFamily="65" charset="-120"/>
              </a:rPr>
              <a:t>RCEP</a:t>
            </a:r>
            <a:r>
              <a:rPr lang="zh-TW" altLang="zh-HK" sz="2600" b="1" dirty="0">
                <a:solidFill>
                  <a:srgbClr val="800080"/>
                </a:solidFill>
                <a:latin typeface="標楷體" panose="03000509000000000000" pitchFamily="65" charset="-120"/>
                <a:ea typeface="標楷體" panose="03000509000000000000" pitchFamily="65" charset="-120"/>
              </a:rPr>
              <a:t>在中美戰略博弈處在緊張時刻仍能順利簽署的關鍵所在</a:t>
            </a:r>
            <a:r>
              <a:rPr lang="zh-TW" altLang="zh-HK" sz="2600" b="1" dirty="0" smtClean="0">
                <a:solidFill>
                  <a:srgbClr val="800080"/>
                </a:solidFill>
                <a:latin typeface="標楷體" panose="03000509000000000000" pitchFamily="65" charset="-120"/>
                <a:ea typeface="標楷體" panose="03000509000000000000" pitchFamily="65" charset="-120"/>
              </a:rPr>
              <a:t>。</a:t>
            </a:r>
            <a:endParaRPr lang="zh-TW" altLang="zh-HK" sz="2600" b="1" dirty="0">
              <a:solidFill>
                <a:srgbClr val="800080"/>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09181616"/>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投影片編號版面配置區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65000"/>
              </a:spcBef>
              <a:buClr>
                <a:schemeClr val="bg2"/>
              </a:buClr>
              <a:buFont typeface="Symbol" pitchFamily="18" charset="2"/>
              <a:buChar char="¨"/>
              <a:defRPr sz="2600">
                <a:solidFill>
                  <a:schemeClr val="tx1"/>
                </a:solidFill>
                <a:latin typeface="Times New Roman" pitchFamily="18" charset="0"/>
                <a:ea typeface="宋体" pitchFamily="2" charset="-122"/>
              </a:defRPr>
            </a:lvl1pPr>
            <a:lvl2pPr marL="742950" indent="-285750" eaLnBrk="0" hangingPunct="0">
              <a:spcBef>
                <a:spcPct val="35000"/>
              </a:spcBef>
              <a:buClr>
                <a:schemeClr val="tx1"/>
              </a:buClr>
              <a:buFont typeface="Frutiger 55 Roman"/>
              <a:buChar char="–"/>
              <a:defRPr sz="1400">
                <a:solidFill>
                  <a:schemeClr val="tx1"/>
                </a:solidFill>
                <a:latin typeface="Times New Roman" pitchFamily="18" charset="0"/>
                <a:ea typeface="宋体" pitchFamily="2" charset="-122"/>
              </a:defRPr>
            </a:lvl2pPr>
            <a:lvl3pPr marL="1143000" indent="-228600" eaLnBrk="0" hangingPunct="0">
              <a:spcBef>
                <a:spcPct val="35000"/>
              </a:spcBef>
              <a:buClr>
                <a:schemeClr val="tx1"/>
              </a:buClr>
              <a:buFont typeface="Frutiger 55 Roman"/>
              <a:buChar char="–"/>
              <a:defRPr sz="1400">
                <a:solidFill>
                  <a:schemeClr val="tx1"/>
                </a:solidFill>
                <a:latin typeface="Times New Roman" pitchFamily="18" charset="0"/>
                <a:ea typeface="宋体" pitchFamily="2" charset="-122"/>
              </a:defRPr>
            </a:lvl3pPr>
            <a:lvl4pPr marL="1600200" indent="-228600" eaLnBrk="0" hangingPunct="0">
              <a:spcBef>
                <a:spcPct val="15000"/>
              </a:spcBef>
              <a:buClr>
                <a:schemeClr val="tx1"/>
              </a:buClr>
              <a:buSzPct val="84000"/>
              <a:buFont typeface="Frutiger 55 Roman"/>
              <a:buChar char="–"/>
              <a:defRPr sz="1400">
                <a:solidFill>
                  <a:schemeClr val="tx1"/>
                </a:solidFill>
                <a:latin typeface="Times New Roman" pitchFamily="18" charset="0"/>
                <a:ea typeface="宋体" pitchFamily="2" charset="-122"/>
              </a:defRPr>
            </a:lvl4pPr>
            <a:lvl5pPr marL="2057400" indent="-228600" eaLnBrk="0" hangingPunct="0">
              <a:spcBef>
                <a:spcPct val="15000"/>
              </a:spcBef>
              <a:buClr>
                <a:schemeClr val="tx1"/>
              </a:buClr>
              <a:buSzPct val="84000"/>
              <a:buFont typeface="Frutiger 55 Roman"/>
              <a:buChar char="–"/>
              <a:defRPr sz="1400">
                <a:solidFill>
                  <a:schemeClr val="tx1"/>
                </a:solidFill>
                <a:latin typeface="Times New Roman" pitchFamily="18" charset="0"/>
                <a:ea typeface="宋体" pitchFamily="2" charset="-122"/>
              </a:defRPr>
            </a:lvl5pPr>
            <a:lvl6pPr marL="25146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6pPr>
            <a:lvl7pPr marL="29718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7pPr>
            <a:lvl8pPr marL="34290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8pPr>
            <a:lvl9pPr marL="38862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9pPr>
          </a:lstStyle>
          <a:p>
            <a:pPr fontAlgn="base">
              <a:spcBef>
                <a:spcPct val="0"/>
              </a:spcBef>
              <a:spcAft>
                <a:spcPct val="0"/>
              </a:spcAft>
              <a:buClrTx/>
              <a:buFontTx/>
              <a:buNone/>
            </a:pPr>
            <a:fld id="{9DA3B647-DD9C-4D69-841A-19AF30BF3703}" type="slidenum">
              <a:rPr lang="zh-TW" altLang="en-US" sz="1000" smtClean="0">
                <a:latin typeface="Arial" pitchFamily="34" charset="0"/>
                <a:ea typeface="楷体_GB2312"/>
                <a:cs typeface="楷体_GB2312"/>
              </a:rPr>
              <a:pPr fontAlgn="base">
                <a:spcBef>
                  <a:spcPct val="0"/>
                </a:spcBef>
                <a:spcAft>
                  <a:spcPct val="0"/>
                </a:spcAft>
                <a:buClrTx/>
                <a:buFontTx/>
                <a:buNone/>
              </a:pPr>
              <a:t>22</a:t>
            </a:fld>
            <a:endParaRPr lang="en-US" altLang="zh-TW" sz="1000" dirty="0">
              <a:latin typeface="Arial" pitchFamily="34" charset="0"/>
              <a:ea typeface="楷体_GB2312"/>
              <a:cs typeface="楷体_GB2312"/>
            </a:endParaRPr>
          </a:p>
        </p:txBody>
      </p:sp>
      <p:sp>
        <p:nvSpPr>
          <p:cNvPr id="5" name="Rectangle 2">
            <a:extLst>
              <a:ext uri="{FF2B5EF4-FFF2-40B4-BE49-F238E27FC236}">
                <a16:creationId xmlns:a16="http://schemas.microsoft.com/office/drawing/2014/main" xmlns="" id="{C27F647A-BACA-4D6F-BA05-5BB857D7C44D}"/>
              </a:ext>
            </a:extLst>
          </p:cNvPr>
          <p:cNvSpPr txBox="1">
            <a:spLocks noChangeArrowheads="1"/>
          </p:cNvSpPr>
          <p:nvPr/>
        </p:nvSpPr>
        <p:spPr>
          <a:xfrm>
            <a:off x="1061049" y="742817"/>
            <a:ext cx="9385540" cy="522287"/>
          </a:xfrm>
          <a:prstGeom prst="rect">
            <a:avLst/>
          </a:prstGeom>
          <a:gradFill rotWithShape="1">
            <a:gsLst>
              <a:gs pos="0">
                <a:srgbClr val="FF9933"/>
              </a:gs>
              <a:gs pos="50000">
                <a:srgbClr val="FFFF99"/>
              </a:gs>
              <a:gs pos="100000">
                <a:srgbClr val="FF9933"/>
              </a:gs>
            </a:gsLst>
            <a:lin ang="5400000" scaled="1"/>
          </a:grad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lvl1pPr algn="l" defTabSz="815975" rtl="0" eaLnBrk="0" fontAlgn="base" hangingPunct="0">
              <a:lnSpc>
                <a:spcPct val="85000"/>
              </a:lnSpc>
              <a:spcBef>
                <a:spcPct val="0"/>
              </a:spcBef>
              <a:spcAft>
                <a:spcPct val="0"/>
              </a:spcAft>
              <a:defRPr sz="2100">
                <a:solidFill>
                  <a:schemeClr val="tx1"/>
                </a:solidFill>
                <a:latin typeface="+mj-lt"/>
                <a:ea typeface="宋体" pitchFamily="2" charset="-122"/>
                <a:cs typeface="+mj-cs"/>
              </a:defRPr>
            </a:lvl1pPr>
            <a:lvl2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2pPr>
            <a:lvl3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3pPr>
            <a:lvl4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4pPr>
            <a:lvl5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5pPr>
            <a:lvl6pPr marL="371064"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6pPr>
            <a:lvl7pPr marL="742127"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7pPr>
            <a:lvl8pPr marL="1113191"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8pPr>
            <a:lvl9pPr marL="1484254"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9pPr>
          </a:lstStyle>
          <a:p>
            <a:pPr fontAlgn="ctr">
              <a:lnSpc>
                <a:spcPct val="110000"/>
              </a:lnSpc>
              <a:defRPr/>
            </a:pPr>
            <a:r>
              <a:rPr lang="en-US" altLang="zh-TW" sz="2800" b="1" kern="0" dirty="0" smtClean="0">
                <a:solidFill>
                  <a:srgbClr val="C00000"/>
                </a:solidFill>
                <a:latin typeface="標楷體" pitchFamily="65" charset="-120"/>
                <a:ea typeface="標楷體" pitchFamily="65" charset="-120"/>
              </a:rPr>
              <a:t>  (</a:t>
            </a:r>
            <a:r>
              <a:rPr lang="zh-TW" altLang="en-US" sz="2800" b="1" kern="0" dirty="0" smtClean="0">
                <a:solidFill>
                  <a:srgbClr val="C00000"/>
                </a:solidFill>
                <a:latin typeface="標楷體" pitchFamily="65" charset="-120"/>
                <a:ea typeface="標楷體" pitchFamily="65" charset="-120"/>
              </a:rPr>
              <a:t>四</a:t>
            </a:r>
            <a:r>
              <a:rPr lang="en-US" altLang="zh-TW" sz="2800" b="1" kern="0" dirty="0" smtClean="0">
                <a:solidFill>
                  <a:srgbClr val="C00000"/>
                </a:solidFill>
                <a:latin typeface="標楷體" pitchFamily="65" charset="-120"/>
                <a:ea typeface="標楷體" pitchFamily="65" charset="-120"/>
              </a:rPr>
              <a:t>)</a:t>
            </a:r>
            <a:r>
              <a:rPr lang="zh-TW" altLang="zh-HK" sz="2800" b="1" dirty="0">
                <a:solidFill>
                  <a:srgbClr val="C00000"/>
                </a:solidFill>
                <a:latin typeface="標楷體" panose="03000509000000000000" pitchFamily="65" charset="-120"/>
                <a:ea typeface="標楷體" panose="03000509000000000000" pitchFamily="65" charset="-120"/>
              </a:rPr>
              <a:t>全球最具潛力的區域貿易協定，發展前景備受看好</a:t>
            </a:r>
            <a:endParaRPr lang="en-US" altLang="zh-TW" sz="2800" kern="0" dirty="0">
              <a:solidFill>
                <a:srgbClr val="C00000"/>
              </a:solidFill>
              <a:ea typeface="標楷體" pitchFamily="65" charset="-120"/>
            </a:endParaRPr>
          </a:p>
        </p:txBody>
      </p:sp>
      <p:pic>
        <p:nvPicPr>
          <p:cNvPr id="8" name="Picture 4" descr="rippled-chinese-flag-720">
            <a:extLst>
              <a:ext uri="{FF2B5EF4-FFF2-40B4-BE49-F238E27FC236}">
                <a16:creationId xmlns:a16="http://schemas.microsoft.com/office/drawing/2014/main" xmlns="" id="{400E5492-9F76-4515-888A-057A8AD12B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93518" y="742817"/>
            <a:ext cx="903288"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2"/>
          <p:cNvSpPr txBox="1">
            <a:spLocks/>
          </p:cNvSpPr>
          <p:nvPr/>
        </p:nvSpPr>
        <p:spPr>
          <a:xfrm>
            <a:off x="915091" y="1820180"/>
            <a:ext cx="10506287" cy="4304582"/>
          </a:xfrm>
          <a:prstGeom prst="rect">
            <a:avLst/>
          </a:prstGeom>
        </p:spPr>
        <p:txBody>
          <a:bodyPr>
            <a:normAutofit/>
          </a:bodyPr>
          <a:lstStyle>
            <a:lvl1pPr marL="342900" indent="-342900" algn="l" defTabSz="914400" rtl="0" eaLnBrk="1" latinLnBrk="0" hangingPunct="1">
              <a:lnSpc>
                <a:spcPct val="150000"/>
              </a:lnSpc>
              <a:spcBef>
                <a:spcPct val="20000"/>
              </a:spcBef>
              <a:buClr>
                <a:srgbClr val="B50029"/>
              </a:buClr>
              <a:buFont typeface="Arial" panose="020B0604020202020204" pitchFamily="34" charset="0"/>
              <a:buChar char="►"/>
              <a:defRPr sz="2100" kern="1200">
                <a:solidFill>
                  <a:schemeClr val="tx1"/>
                </a:solidFill>
                <a:latin typeface="微軟正黑體" panose="020B0604030504040204" pitchFamily="34" charset="-120"/>
                <a:ea typeface="微軟正黑體" panose="020B0604030504040204" pitchFamily="34" charset="-120"/>
                <a:cs typeface="+mn-cs"/>
              </a:defRPr>
            </a:lvl1pPr>
            <a:lvl2pPr marL="720725" indent="-285750" algn="l" defTabSz="914400" rtl="0" eaLnBrk="1" latinLnBrk="0" hangingPunct="1">
              <a:lnSpc>
                <a:spcPct val="150000"/>
              </a:lnSpc>
              <a:spcBef>
                <a:spcPct val="20000"/>
              </a:spcBef>
              <a:buClr>
                <a:srgbClr val="B50029"/>
              </a:buClr>
              <a:buFont typeface="Wingdings" panose="05000000000000000000" pitchFamily="2" charset="2"/>
              <a:buChar char="l"/>
              <a:defRPr sz="1800" kern="1200">
                <a:solidFill>
                  <a:schemeClr val="tx1"/>
                </a:solidFill>
                <a:latin typeface="微軟正黑體" panose="020B0604030504040204" pitchFamily="34" charset="-120"/>
                <a:ea typeface="微軟正黑體" panose="020B0604030504040204" pitchFamily="34" charset="-120"/>
                <a:cs typeface="+mn-cs"/>
              </a:defRPr>
            </a:lvl2pPr>
            <a:lvl3pPr marL="1079500" indent="-228600" algn="l" defTabSz="914400" rtl="0" eaLnBrk="1" latinLnBrk="0" hangingPunct="1">
              <a:lnSpc>
                <a:spcPct val="150000"/>
              </a:lnSpc>
              <a:spcBef>
                <a:spcPct val="20000"/>
              </a:spcBef>
              <a:buClr>
                <a:srgbClr val="B50029"/>
              </a:buClr>
              <a:buFont typeface="Wingdings" panose="05000000000000000000" pitchFamily="2" charset="2"/>
              <a:buChar char="l"/>
              <a:defRPr sz="1800" kern="1200">
                <a:solidFill>
                  <a:schemeClr val="tx1"/>
                </a:solidFill>
                <a:latin typeface="微軟正黑體" panose="020B0604030504040204" pitchFamily="34" charset="-120"/>
                <a:ea typeface="微軟正黑體" panose="020B0604030504040204" pitchFamily="34" charset="-120"/>
                <a:cs typeface="+mn-cs"/>
              </a:defRPr>
            </a:lvl3pPr>
            <a:lvl4pPr marL="1427163" indent="-228600" algn="l" defTabSz="914400" rtl="0" eaLnBrk="1" latinLnBrk="0" hangingPunct="1">
              <a:lnSpc>
                <a:spcPct val="150000"/>
              </a:lnSpc>
              <a:spcBef>
                <a:spcPct val="20000"/>
              </a:spcBef>
              <a:buClr>
                <a:srgbClr val="B50029"/>
              </a:buClr>
              <a:buFont typeface="Wingdings" panose="05000000000000000000" pitchFamily="2" charset="2"/>
              <a:buChar char="l"/>
              <a:defRPr sz="1600" kern="1200">
                <a:solidFill>
                  <a:schemeClr val="tx1"/>
                </a:solidFill>
                <a:latin typeface="微軟正黑體" panose="020B0604030504040204" pitchFamily="34" charset="-120"/>
                <a:ea typeface="微軟正黑體" panose="020B0604030504040204" pitchFamily="34" charset="-120"/>
                <a:cs typeface="+mn-cs"/>
              </a:defRPr>
            </a:lvl4pPr>
            <a:lvl5pPr marL="1703388" indent="-228600" algn="l" defTabSz="914400" rtl="0" eaLnBrk="1" latinLnBrk="0" hangingPunct="1">
              <a:lnSpc>
                <a:spcPct val="150000"/>
              </a:lnSpc>
              <a:spcBef>
                <a:spcPct val="20000"/>
              </a:spcBef>
              <a:buClr>
                <a:srgbClr val="B50029"/>
              </a:buClr>
              <a:buFont typeface="Wingdings" panose="05000000000000000000" pitchFamily="2" charset="2"/>
              <a:buChar char="l"/>
              <a:defRPr sz="16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hangingPunct="0">
              <a:lnSpc>
                <a:spcPts val="3600"/>
              </a:lnSpc>
              <a:spcBef>
                <a:spcPts val="600"/>
              </a:spcBef>
              <a:spcAft>
                <a:spcPts val="1800"/>
              </a:spcAft>
            </a:pPr>
            <a:r>
              <a:rPr lang="zh-TW" altLang="zh-HK" sz="2600" b="1" dirty="0" smtClean="0">
                <a:solidFill>
                  <a:srgbClr val="0000CC"/>
                </a:solidFill>
                <a:latin typeface="標楷體" panose="03000509000000000000" pitchFamily="65" charset="-120"/>
                <a:ea typeface="標楷體" panose="03000509000000000000" pitchFamily="65" charset="-120"/>
              </a:rPr>
              <a:t>隨著</a:t>
            </a:r>
            <a:r>
              <a:rPr lang="en-US" altLang="zh-HK" sz="2600" b="1" dirty="0">
                <a:solidFill>
                  <a:srgbClr val="0000CC"/>
                </a:solidFill>
                <a:latin typeface="標楷體" panose="03000509000000000000" pitchFamily="65" charset="-120"/>
                <a:ea typeface="標楷體" panose="03000509000000000000" pitchFamily="65" charset="-120"/>
              </a:rPr>
              <a:t>RCEP</a:t>
            </a:r>
            <a:r>
              <a:rPr lang="zh-TW" altLang="zh-HK" sz="2600" b="1" dirty="0">
                <a:solidFill>
                  <a:srgbClr val="0000CC"/>
                </a:solidFill>
                <a:latin typeface="標楷體" panose="03000509000000000000" pitchFamily="65" charset="-120"/>
                <a:ea typeface="標楷體" panose="03000509000000000000" pitchFamily="65" charset="-120"/>
              </a:rPr>
              <a:t>的落地和升級，區內經濟潛力將進一步被挖崛，貿易、投資、消費、科技、服務等將更上層樓，發展前景備受看好。其中</a:t>
            </a:r>
            <a:r>
              <a:rPr lang="zh-TW" altLang="zh-HK" sz="2600" b="1" dirty="0" smtClean="0">
                <a:solidFill>
                  <a:srgbClr val="0000CC"/>
                </a:solidFill>
                <a:latin typeface="標楷體" panose="03000509000000000000" pitchFamily="65" charset="-120"/>
                <a:ea typeface="標楷體" panose="03000509000000000000" pitchFamily="65" charset="-120"/>
              </a:rPr>
              <a:t>，東亞</a:t>
            </a:r>
            <a:r>
              <a:rPr lang="zh-TW" altLang="zh-HK" sz="2600" b="1" dirty="0">
                <a:solidFill>
                  <a:srgbClr val="0000CC"/>
                </a:solidFill>
                <a:latin typeface="標楷體" panose="03000509000000000000" pitchFamily="65" charset="-120"/>
                <a:ea typeface="標楷體" panose="03000509000000000000" pitchFamily="65" charset="-120"/>
              </a:rPr>
              <a:t>版塊</a:t>
            </a:r>
            <a:r>
              <a:rPr lang="en-US" altLang="zh-HK" sz="2600" b="1" dirty="0">
                <a:solidFill>
                  <a:srgbClr val="0000CC"/>
                </a:solidFill>
                <a:latin typeface="標楷體" panose="03000509000000000000" pitchFamily="65" charset="-120"/>
                <a:ea typeface="標楷體" panose="03000509000000000000" pitchFamily="65" charset="-120"/>
              </a:rPr>
              <a:t>(</a:t>
            </a:r>
            <a:r>
              <a:rPr lang="zh-TW" altLang="zh-HK" sz="2600" b="1" dirty="0">
                <a:solidFill>
                  <a:srgbClr val="0000CC"/>
                </a:solidFill>
                <a:latin typeface="標楷體" panose="03000509000000000000" pitchFamily="65" charset="-120"/>
                <a:ea typeface="標楷體" panose="03000509000000000000" pitchFamily="65" charset="-120"/>
              </a:rPr>
              <a:t>中日韓</a:t>
            </a:r>
            <a:r>
              <a:rPr lang="en-US" altLang="zh-HK" sz="2600" b="1" dirty="0">
                <a:solidFill>
                  <a:srgbClr val="0000CC"/>
                </a:solidFill>
                <a:latin typeface="標楷體" panose="03000509000000000000" pitchFamily="65" charset="-120"/>
                <a:ea typeface="標楷體" panose="03000509000000000000" pitchFamily="65" charset="-120"/>
              </a:rPr>
              <a:t>+</a:t>
            </a:r>
            <a:r>
              <a:rPr lang="zh-TW" altLang="zh-HK" sz="2600" b="1" dirty="0">
                <a:solidFill>
                  <a:srgbClr val="0000CC"/>
                </a:solidFill>
                <a:latin typeface="標楷體" panose="03000509000000000000" pitchFamily="65" charset="-120"/>
                <a:ea typeface="標楷體" panose="03000509000000000000" pitchFamily="65" charset="-120"/>
              </a:rPr>
              <a:t>東盟</a:t>
            </a:r>
            <a:r>
              <a:rPr lang="en-US" altLang="zh-HK" sz="2600" b="1" dirty="0">
                <a:solidFill>
                  <a:srgbClr val="0000CC"/>
                </a:solidFill>
                <a:latin typeface="標楷體" panose="03000509000000000000" pitchFamily="65" charset="-120"/>
                <a:ea typeface="標楷體" panose="03000509000000000000" pitchFamily="65" charset="-120"/>
              </a:rPr>
              <a:t>10</a:t>
            </a:r>
            <a:r>
              <a:rPr lang="zh-TW" altLang="zh-HK" sz="2600" b="1" dirty="0">
                <a:solidFill>
                  <a:srgbClr val="0000CC"/>
                </a:solidFill>
                <a:latin typeface="標楷體" panose="03000509000000000000" pitchFamily="65" charset="-120"/>
                <a:ea typeface="標楷體" panose="03000509000000000000" pitchFamily="65" charset="-120"/>
              </a:rPr>
              <a:t>國</a:t>
            </a:r>
            <a:r>
              <a:rPr lang="en-US" altLang="zh-HK" sz="2600" b="1" dirty="0">
                <a:solidFill>
                  <a:srgbClr val="0000CC"/>
                </a:solidFill>
                <a:latin typeface="標楷體" panose="03000509000000000000" pitchFamily="65" charset="-120"/>
                <a:ea typeface="標楷體" panose="03000509000000000000" pitchFamily="65" charset="-120"/>
              </a:rPr>
              <a:t>)</a:t>
            </a:r>
            <a:r>
              <a:rPr lang="zh-TW" altLang="zh-HK" sz="2600" b="1" dirty="0">
                <a:solidFill>
                  <a:srgbClr val="0000CC"/>
                </a:solidFill>
                <a:latin typeface="標楷體" panose="03000509000000000000" pitchFamily="65" charset="-120"/>
                <a:ea typeface="標楷體" panose="03000509000000000000" pitchFamily="65" charset="-120"/>
              </a:rPr>
              <a:t>是核心引擎，中國更是核心的核心</a:t>
            </a:r>
            <a:r>
              <a:rPr lang="zh-TW" altLang="zh-HK" sz="2600" b="1" dirty="0" smtClean="0">
                <a:solidFill>
                  <a:srgbClr val="0000CC"/>
                </a:solidFill>
                <a:latin typeface="標楷體" panose="03000509000000000000" pitchFamily="65" charset="-120"/>
                <a:ea typeface="標楷體" panose="03000509000000000000" pitchFamily="65" charset="-120"/>
              </a:rPr>
              <a:t>。</a:t>
            </a:r>
            <a:endParaRPr lang="en-US" altLang="zh-TW" sz="2600" b="1" dirty="0" smtClean="0">
              <a:solidFill>
                <a:srgbClr val="0000CC"/>
              </a:solidFill>
              <a:latin typeface="標楷體" panose="03000509000000000000" pitchFamily="65" charset="-120"/>
              <a:ea typeface="標楷體" panose="03000509000000000000" pitchFamily="65" charset="-120"/>
            </a:endParaRPr>
          </a:p>
          <a:p>
            <a:pPr algn="just" hangingPunct="0">
              <a:lnSpc>
                <a:spcPts val="3600"/>
              </a:lnSpc>
              <a:spcBef>
                <a:spcPts val="600"/>
              </a:spcBef>
              <a:spcAft>
                <a:spcPts val="1800"/>
              </a:spcAft>
            </a:pPr>
            <a:r>
              <a:rPr lang="zh-TW" altLang="zh-HK" sz="2600" b="1" dirty="0" smtClean="0">
                <a:solidFill>
                  <a:srgbClr val="7030A0"/>
                </a:solidFill>
                <a:latin typeface="標楷體" panose="03000509000000000000" pitchFamily="65" charset="-120"/>
                <a:ea typeface="標楷體" panose="03000509000000000000" pitchFamily="65" charset="-120"/>
              </a:rPr>
              <a:t>預計</a:t>
            </a:r>
            <a:r>
              <a:rPr lang="zh-TW" altLang="zh-HK" sz="2600" b="1" dirty="0">
                <a:solidFill>
                  <a:srgbClr val="7030A0"/>
                </a:solidFill>
                <a:latin typeface="標楷體" panose="03000509000000000000" pitchFamily="65" charset="-120"/>
                <a:ea typeface="標楷體" panose="03000509000000000000" pitchFamily="65" charset="-120"/>
              </a:rPr>
              <a:t>到</a:t>
            </a:r>
            <a:r>
              <a:rPr lang="en-US" altLang="zh-HK" sz="2600" b="1" dirty="0">
                <a:solidFill>
                  <a:srgbClr val="7030A0"/>
                </a:solidFill>
                <a:latin typeface="標楷體" panose="03000509000000000000" pitchFamily="65" charset="-120"/>
                <a:ea typeface="標楷體" panose="03000509000000000000" pitchFamily="65" charset="-120"/>
              </a:rPr>
              <a:t>2035</a:t>
            </a:r>
            <a:r>
              <a:rPr lang="zh-TW" altLang="zh-HK" sz="2600" b="1" dirty="0">
                <a:solidFill>
                  <a:srgbClr val="7030A0"/>
                </a:solidFill>
                <a:latin typeface="標楷體" panose="03000509000000000000" pitchFamily="65" charset="-120"/>
                <a:ea typeface="標楷體" panose="03000509000000000000" pitchFamily="65" charset="-120"/>
              </a:rPr>
              <a:t>年，</a:t>
            </a:r>
            <a:r>
              <a:rPr lang="en-US" altLang="zh-HK" sz="2600" b="1" dirty="0">
                <a:solidFill>
                  <a:srgbClr val="7030A0"/>
                </a:solidFill>
                <a:latin typeface="標楷體" panose="03000509000000000000" pitchFamily="65" charset="-120"/>
                <a:ea typeface="標楷體" panose="03000509000000000000" pitchFamily="65" charset="-120"/>
              </a:rPr>
              <a:t>RCEP</a:t>
            </a:r>
            <a:r>
              <a:rPr lang="zh-TW" altLang="zh-HK" sz="2600" b="1" dirty="0">
                <a:solidFill>
                  <a:srgbClr val="7030A0"/>
                </a:solidFill>
                <a:latin typeface="標楷體" panose="03000509000000000000" pitchFamily="65" charset="-120"/>
                <a:ea typeface="標楷體" panose="03000509000000000000" pitchFamily="65" charset="-120"/>
              </a:rPr>
              <a:t>在全球</a:t>
            </a:r>
            <a:r>
              <a:rPr lang="en-US" altLang="zh-HK" sz="2600" b="1" dirty="0">
                <a:solidFill>
                  <a:srgbClr val="7030A0"/>
                </a:solidFill>
                <a:latin typeface="標楷體" panose="03000509000000000000" pitchFamily="65" charset="-120"/>
                <a:ea typeface="標楷體" panose="03000509000000000000" pitchFamily="65" charset="-120"/>
              </a:rPr>
              <a:t>GDP</a:t>
            </a:r>
            <a:r>
              <a:rPr lang="zh-TW" altLang="zh-HK" sz="2600" b="1" dirty="0">
                <a:solidFill>
                  <a:srgbClr val="7030A0"/>
                </a:solidFill>
                <a:latin typeface="標楷體" panose="03000509000000000000" pitchFamily="65" charset="-120"/>
                <a:ea typeface="標楷體" panose="03000509000000000000" pitchFamily="65" charset="-120"/>
              </a:rPr>
              <a:t>中的占比，將從目前</a:t>
            </a:r>
            <a:r>
              <a:rPr lang="en-US" altLang="zh-HK" sz="2600" b="1" dirty="0">
                <a:solidFill>
                  <a:srgbClr val="7030A0"/>
                </a:solidFill>
                <a:latin typeface="標楷體" panose="03000509000000000000" pitchFamily="65" charset="-120"/>
                <a:ea typeface="標楷體" panose="03000509000000000000" pitchFamily="65" charset="-120"/>
              </a:rPr>
              <a:t>2020</a:t>
            </a:r>
            <a:r>
              <a:rPr lang="zh-TW" altLang="zh-HK" sz="2600" b="1" dirty="0">
                <a:solidFill>
                  <a:srgbClr val="7030A0"/>
                </a:solidFill>
                <a:latin typeface="標楷體" panose="03000509000000000000" pitchFamily="65" charset="-120"/>
                <a:ea typeface="標楷體" panose="03000509000000000000" pitchFamily="65" charset="-120"/>
              </a:rPr>
              <a:t>年的</a:t>
            </a:r>
            <a:r>
              <a:rPr lang="en-US" altLang="zh-HK" sz="2600" b="1" dirty="0" smtClean="0">
                <a:solidFill>
                  <a:srgbClr val="7030A0"/>
                </a:solidFill>
                <a:latin typeface="標楷體" panose="03000509000000000000" pitchFamily="65" charset="-120"/>
                <a:ea typeface="標楷體" panose="03000509000000000000" pitchFamily="65" charset="-120"/>
              </a:rPr>
              <a:t>31%</a:t>
            </a:r>
            <a:r>
              <a:rPr lang="zh-TW" altLang="zh-HK" sz="2600" b="1" dirty="0">
                <a:solidFill>
                  <a:srgbClr val="7030A0"/>
                </a:solidFill>
                <a:latin typeface="標楷體" panose="03000509000000000000" pitchFamily="65" charset="-120"/>
                <a:ea typeface="標楷體" panose="03000509000000000000" pitchFamily="65" charset="-120"/>
              </a:rPr>
              <a:t>提高到</a:t>
            </a:r>
            <a:r>
              <a:rPr lang="en-US" altLang="zh-HK" sz="2600" b="1" dirty="0">
                <a:solidFill>
                  <a:srgbClr val="7030A0"/>
                </a:solidFill>
                <a:latin typeface="標楷體" panose="03000509000000000000" pitchFamily="65" charset="-120"/>
                <a:ea typeface="標楷體" panose="03000509000000000000" pitchFamily="65" charset="-120"/>
              </a:rPr>
              <a:t>40%</a:t>
            </a:r>
            <a:r>
              <a:rPr lang="zh-TW" altLang="zh-HK" sz="2600" b="1" dirty="0">
                <a:solidFill>
                  <a:srgbClr val="7030A0"/>
                </a:solidFill>
                <a:latin typeface="標楷體" panose="03000509000000000000" pitchFamily="65" charset="-120"/>
                <a:ea typeface="標楷體" panose="03000509000000000000" pitchFamily="65" charset="-120"/>
              </a:rPr>
              <a:t>，到</a:t>
            </a:r>
            <a:r>
              <a:rPr lang="en-US" altLang="zh-HK" sz="2600" b="1" dirty="0">
                <a:solidFill>
                  <a:srgbClr val="7030A0"/>
                </a:solidFill>
                <a:latin typeface="標楷體" panose="03000509000000000000" pitchFamily="65" charset="-120"/>
                <a:ea typeface="標楷體" panose="03000509000000000000" pitchFamily="65" charset="-120"/>
              </a:rPr>
              <a:t>2050</a:t>
            </a:r>
            <a:r>
              <a:rPr lang="zh-TW" altLang="zh-HK" sz="2600" b="1" dirty="0">
                <a:solidFill>
                  <a:srgbClr val="7030A0"/>
                </a:solidFill>
                <a:latin typeface="標楷體" panose="03000509000000000000" pitchFamily="65" charset="-120"/>
                <a:ea typeface="標楷體" panose="03000509000000000000" pitchFamily="65" charset="-120"/>
              </a:rPr>
              <a:t>年將進一步達到</a:t>
            </a:r>
            <a:r>
              <a:rPr lang="en-US" altLang="zh-HK" sz="2600" b="1" dirty="0">
                <a:solidFill>
                  <a:srgbClr val="7030A0"/>
                </a:solidFill>
                <a:latin typeface="標楷體" panose="03000509000000000000" pitchFamily="65" charset="-120"/>
                <a:ea typeface="標楷體" panose="03000509000000000000" pitchFamily="65" charset="-120"/>
              </a:rPr>
              <a:t>50%</a:t>
            </a:r>
            <a:r>
              <a:rPr lang="zh-TW" altLang="zh-HK" sz="2600" b="1" dirty="0">
                <a:solidFill>
                  <a:srgbClr val="7030A0"/>
                </a:solidFill>
                <a:latin typeface="標楷體" panose="03000509000000000000" pitchFamily="65" charset="-120"/>
                <a:ea typeface="標楷體" panose="03000509000000000000" pitchFamily="65" charset="-120"/>
              </a:rPr>
              <a:t>左右</a:t>
            </a:r>
            <a:r>
              <a:rPr lang="zh-TW" altLang="zh-HK" sz="2600" b="1" dirty="0" smtClean="0">
                <a:solidFill>
                  <a:srgbClr val="7030A0"/>
                </a:solidFill>
                <a:latin typeface="標楷體" panose="03000509000000000000" pitchFamily="65" charset="-120"/>
                <a:ea typeface="標楷體" panose="03000509000000000000" pitchFamily="65" charset="-120"/>
              </a:rPr>
              <a:t>。</a:t>
            </a:r>
            <a:endParaRPr lang="en-US" altLang="zh-TW" sz="2600" b="1" dirty="0" smtClean="0">
              <a:solidFill>
                <a:srgbClr val="7030A0"/>
              </a:solidFill>
              <a:latin typeface="標楷體" panose="03000509000000000000" pitchFamily="65" charset="-120"/>
              <a:ea typeface="標楷體" panose="03000509000000000000" pitchFamily="65" charset="-120"/>
            </a:endParaRPr>
          </a:p>
          <a:p>
            <a:pPr algn="just" hangingPunct="0">
              <a:lnSpc>
                <a:spcPts val="3600"/>
              </a:lnSpc>
              <a:spcBef>
                <a:spcPts val="600"/>
              </a:spcBef>
              <a:spcAft>
                <a:spcPts val="1800"/>
              </a:spcAft>
            </a:pPr>
            <a:r>
              <a:rPr lang="zh-TW" altLang="zh-HK" sz="2600" b="1" dirty="0" smtClean="0">
                <a:solidFill>
                  <a:srgbClr val="992D1B"/>
                </a:solidFill>
                <a:latin typeface="標楷體" panose="03000509000000000000" pitchFamily="65" charset="-120"/>
                <a:ea typeface="標楷體" panose="03000509000000000000" pitchFamily="65" charset="-120"/>
              </a:rPr>
              <a:t>換句話說</a:t>
            </a:r>
            <a:r>
              <a:rPr lang="zh-TW" altLang="zh-HK" sz="2600" b="1" dirty="0">
                <a:solidFill>
                  <a:srgbClr val="992D1B"/>
                </a:solidFill>
                <a:latin typeface="標楷體" panose="03000509000000000000" pitchFamily="65" charset="-120"/>
                <a:ea typeface="標楷體" panose="03000509000000000000" pitchFamily="65" charset="-120"/>
              </a:rPr>
              <a:t>，世界經濟“東升西降”趨勢將因</a:t>
            </a:r>
            <a:r>
              <a:rPr lang="en-US" altLang="zh-HK" sz="2600" b="1" dirty="0">
                <a:solidFill>
                  <a:srgbClr val="992D1B"/>
                </a:solidFill>
                <a:latin typeface="標楷體" panose="03000509000000000000" pitchFamily="65" charset="-120"/>
                <a:ea typeface="標楷體" panose="03000509000000000000" pitchFamily="65" charset="-120"/>
              </a:rPr>
              <a:t>RCEP</a:t>
            </a:r>
            <a:r>
              <a:rPr lang="zh-TW" altLang="zh-HK" sz="2600" b="1" dirty="0">
                <a:solidFill>
                  <a:srgbClr val="992D1B"/>
                </a:solidFill>
                <a:latin typeface="標楷體" panose="03000509000000000000" pitchFamily="65" charset="-120"/>
                <a:ea typeface="標楷體" panose="03000509000000000000" pitchFamily="65" charset="-120"/>
              </a:rPr>
              <a:t>而得到強化，並將迎來“東亞半球”的新時代。</a:t>
            </a:r>
          </a:p>
          <a:p>
            <a:pPr algn="just" hangingPunct="0">
              <a:lnSpc>
                <a:spcPts val="3600"/>
              </a:lnSpc>
              <a:spcBef>
                <a:spcPts val="600"/>
              </a:spcBef>
              <a:spcAft>
                <a:spcPts val="1800"/>
              </a:spcAft>
            </a:pPr>
            <a:endParaRPr lang="zh-TW" altLang="zh-HK" sz="2600" b="1" dirty="0">
              <a:solidFill>
                <a:srgbClr val="0000CC"/>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589369748"/>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矩形 4"/>
          <p:cNvSpPr>
            <a:spLocks noChangeArrowheads="1"/>
          </p:cNvSpPr>
          <p:nvPr/>
        </p:nvSpPr>
        <p:spPr bwMode="auto">
          <a:xfrm>
            <a:off x="1191094" y="775275"/>
            <a:ext cx="10609144" cy="5719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65000"/>
              </a:spcBef>
              <a:buClr>
                <a:schemeClr val="bg2"/>
              </a:buClr>
              <a:buFont typeface="Symbol" pitchFamily="18" charset="2"/>
              <a:buChar char="¨"/>
              <a:defRPr sz="2600">
                <a:solidFill>
                  <a:schemeClr val="tx1"/>
                </a:solidFill>
                <a:latin typeface="Times New Roman" pitchFamily="18" charset="0"/>
                <a:ea typeface="宋体" pitchFamily="2" charset="-122"/>
              </a:defRPr>
            </a:lvl1pPr>
            <a:lvl2pPr marL="742950" indent="-285750" eaLnBrk="0" hangingPunct="0">
              <a:spcBef>
                <a:spcPct val="35000"/>
              </a:spcBef>
              <a:buClr>
                <a:schemeClr val="tx1"/>
              </a:buClr>
              <a:buFont typeface="Frutiger 55 Roman"/>
              <a:buChar char="–"/>
              <a:defRPr sz="1400">
                <a:solidFill>
                  <a:schemeClr val="tx1"/>
                </a:solidFill>
                <a:latin typeface="Times New Roman" pitchFamily="18" charset="0"/>
                <a:ea typeface="宋体" pitchFamily="2" charset="-122"/>
              </a:defRPr>
            </a:lvl2pPr>
            <a:lvl3pPr marL="1143000" indent="-228600" eaLnBrk="0" hangingPunct="0">
              <a:spcBef>
                <a:spcPct val="35000"/>
              </a:spcBef>
              <a:buClr>
                <a:schemeClr val="tx1"/>
              </a:buClr>
              <a:buFont typeface="Frutiger 55 Roman"/>
              <a:buChar char="–"/>
              <a:defRPr sz="1400">
                <a:solidFill>
                  <a:schemeClr val="tx1"/>
                </a:solidFill>
                <a:latin typeface="Times New Roman" pitchFamily="18" charset="0"/>
                <a:ea typeface="宋体" pitchFamily="2" charset="-122"/>
              </a:defRPr>
            </a:lvl3pPr>
            <a:lvl4pPr marL="1600200" indent="-228600" eaLnBrk="0" hangingPunct="0">
              <a:spcBef>
                <a:spcPct val="15000"/>
              </a:spcBef>
              <a:buClr>
                <a:schemeClr val="tx1"/>
              </a:buClr>
              <a:buSzPct val="84000"/>
              <a:buFont typeface="Frutiger 55 Roman"/>
              <a:buChar char="–"/>
              <a:defRPr sz="1400">
                <a:solidFill>
                  <a:schemeClr val="tx1"/>
                </a:solidFill>
                <a:latin typeface="Times New Roman" pitchFamily="18" charset="0"/>
                <a:ea typeface="宋体" pitchFamily="2" charset="-122"/>
              </a:defRPr>
            </a:lvl4pPr>
            <a:lvl5pPr marL="2057400" indent="-228600" eaLnBrk="0" hangingPunct="0">
              <a:spcBef>
                <a:spcPct val="15000"/>
              </a:spcBef>
              <a:buClr>
                <a:schemeClr val="tx1"/>
              </a:buClr>
              <a:buSzPct val="84000"/>
              <a:buFont typeface="Frutiger 55 Roman"/>
              <a:buChar char="–"/>
              <a:defRPr sz="1400">
                <a:solidFill>
                  <a:schemeClr val="tx1"/>
                </a:solidFill>
                <a:latin typeface="Times New Roman" pitchFamily="18" charset="0"/>
                <a:ea typeface="宋体" pitchFamily="2" charset="-122"/>
              </a:defRPr>
            </a:lvl5pPr>
            <a:lvl6pPr marL="25146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6pPr>
            <a:lvl7pPr marL="29718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7pPr>
            <a:lvl8pPr marL="34290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8pPr>
            <a:lvl9pPr marL="38862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9pPr>
          </a:lstStyle>
          <a:p>
            <a:pPr algn="just" eaLnBrk="1" hangingPunct="1">
              <a:lnSpc>
                <a:spcPts val="3500"/>
              </a:lnSpc>
              <a:spcBef>
                <a:spcPts val="1200"/>
              </a:spcBef>
              <a:spcAft>
                <a:spcPts val="1200"/>
              </a:spcAft>
              <a:buClrTx/>
              <a:buNone/>
            </a:pPr>
            <a:r>
              <a:rPr lang="zh-TW" altLang="en-US" sz="2400" b="1" dirty="0">
                <a:solidFill>
                  <a:srgbClr val="C00000"/>
                </a:solidFill>
                <a:latin typeface="標楷體" panose="03000509000000000000" pitchFamily="65" charset="-120"/>
                <a:ea typeface="標楷體" panose="03000509000000000000" pitchFamily="65" charset="-120"/>
              </a:rPr>
              <a:t>            </a:t>
            </a:r>
            <a:endParaRPr lang="en-US" altLang="zh-TW" sz="2400" b="1" dirty="0">
              <a:solidFill>
                <a:srgbClr val="C00000"/>
              </a:solidFill>
              <a:latin typeface="標楷體" panose="03000509000000000000" pitchFamily="65" charset="-120"/>
              <a:ea typeface="標楷體" panose="03000509000000000000" pitchFamily="65" charset="-120"/>
            </a:endParaRPr>
          </a:p>
          <a:p>
            <a:pPr algn="just" eaLnBrk="1" hangingPunct="1">
              <a:lnSpc>
                <a:spcPts val="3500"/>
              </a:lnSpc>
              <a:spcBef>
                <a:spcPts val="1800"/>
              </a:spcBef>
              <a:spcAft>
                <a:spcPts val="1800"/>
              </a:spcAft>
              <a:buClrTx/>
              <a:buNone/>
            </a:pPr>
            <a:r>
              <a:rPr lang="en-US" altLang="zh-TW" sz="3600" b="1" dirty="0">
                <a:solidFill>
                  <a:srgbClr val="C00000"/>
                </a:solidFill>
                <a:latin typeface="標楷體" panose="03000509000000000000" pitchFamily="65" charset="-120"/>
                <a:ea typeface="標楷體" panose="03000509000000000000" pitchFamily="65" charset="-120"/>
              </a:rPr>
              <a:t>   </a:t>
            </a:r>
            <a:r>
              <a:rPr lang="en-US" altLang="zh-TW" sz="3600" b="1" dirty="0" smtClean="0">
                <a:solidFill>
                  <a:srgbClr val="C00000"/>
                </a:solidFill>
                <a:latin typeface="標楷體" panose="03000509000000000000" pitchFamily="65" charset="-120"/>
                <a:ea typeface="標楷體" panose="03000509000000000000" pitchFamily="65" charset="-120"/>
              </a:rPr>
              <a:t>            </a:t>
            </a:r>
            <a:r>
              <a:rPr lang="zh-TW" altLang="en-US" sz="3600" b="1" u="sng" dirty="0">
                <a:solidFill>
                  <a:srgbClr val="0105B3"/>
                </a:solidFill>
                <a:latin typeface="標楷體" panose="03000509000000000000" pitchFamily="65" charset="-120"/>
                <a:ea typeface="標楷體" panose="03000509000000000000" pitchFamily="65" charset="-120"/>
              </a:rPr>
              <a:t>二</a:t>
            </a:r>
            <a:r>
              <a:rPr lang="en-US" altLang="zh-TW" sz="3600" b="1" u="sng" dirty="0" smtClean="0">
                <a:solidFill>
                  <a:srgbClr val="0105B3"/>
                </a:solidFill>
                <a:latin typeface="標楷體" panose="03000509000000000000" pitchFamily="65" charset="-120"/>
                <a:ea typeface="標楷體" panose="03000509000000000000" pitchFamily="65" charset="-120"/>
              </a:rPr>
              <a:t>.</a:t>
            </a:r>
            <a:r>
              <a:rPr lang="zh-TW" altLang="en-US" sz="3600" b="1" u="sng" dirty="0" smtClean="0">
                <a:solidFill>
                  <a:srgbClr val="0105B3"/>
                </a:solidFill>
                <a:latin typeface="標楷體" panose="03000509000000000000" pitchFamily="65" charset="-120"/>
                <a:ea typeface="標楷體" panose="03000509000000000000" pitchFamily="65" charset="-120"/>
              </a:rPr>
              <a:t>香港的機遇</a:t>
            </a:r>
            <a:endParaRPr lang="en-US" altLang="zh-TW" sz="3600" b="1" u="sng" dirty="0" smtClean="0">
              <a:solidFill>
                <a:srgbClr val="0105B3"/>
              </a:solidFill>
              <a:latin typeface="標楷體" panose="03000509000000000000" pitchFamily="65" charset="-120"/>
              <a:ea typeface="標楷體" panose="03000509000000000000" pitchFamily="65" charset="-120"/>
            </a:endParaRPr>
          </a:p>
          <a:p>
            <a:pPr fontAlgn="ctr">
              <a:lnSpc>
                <a:spcPct val="110000"/>
              </a:lnSpc>
              <a:defRPr/>
            </a:pPr>
            <a:r>
              <a:rPr lang="en-US" altLang="zh-TW" sz="3200" b="1" dirty="0" smtClean="0">
                <a:solidFill>
                  <a:srgbClr val="800080"/>
                </a:solidFill>
                <a:latin typeface="標楷體" panose="03000509000000000000" pitchFamily="65" charset="-120"/>
                <a:ea typeface="標楷體" panose="03000509000000000000" pitchFamily="65" charset="-120"/>
              </a:rPr>
              <a:t>             </a:t>
            </a:r>
            <a:r>
              <a:rPr lang="en-US" altLang="zh-TW" sz="3200" b="1" dirty="0" smtClean="0">
                <a:solidFill>
                  <a:srgbClr val="0000CC"/>
                </a:solidFill>
                <a:latin typeface="標楷體" panose="03000509000000000000" pitchFamily="65" charset="-120"/>
                <a:ea typeface="標楷體" panose="03000509000000000000" pitchFamily="65" charset="-120"/>
              </a:rPr>
              <a:t>(</a:t>
            </a:r>
            <a:r>
              <a:rPr lang="zh-TW" altLang="en-US" sz="3200" b="1" dirty="0">
                <a:solidFill>
                  <a:srgbClr val="0000CC"/>
                </a:solidFill>
                <a:latin typeface="標楷體" panose="03000509000000000000" pitchFamily="65" charset="-120"/>
                <a:ea typeface="標楷體" panose="03000509000000000000" pitchFamily="65" charset="-120"/>
              </a:rPr>
              <a:t>一</a:t>
            </a:r>
            <a:r>
              <a:rPr lang="en-US" altLang="zh-TW" sz="3200" b="1" dirty="0" smtClean="0">
                <a:solidFill>
                  <a:srgbClr val="0000CC"/>
                </a:solidFill>
                <a:latin typeface="標楷體" panose="03000509000000000000" pitchFamily="65" charset="-120"/>
                <a:ea typeface="標楷體" panose="03000509000000000000" pitchFamily="65" charset="-120"/>
              </a:rPr>
              <a:t>)</a:t>
            </a:r>
            <a:r>
              <a:rPr lang="zh-TW" altLang="en-US" sz="3200" b="1" dirty="0">
                <a:solidFill>
                  <a:srgbClr val="0000CC"/>
                </a:solidFill>
                <a:latin typeface="標楷體" panose="03000509000000000000" pitchFamily="65" charset="-120"/>
                <a:ea typeface="標楷體" panose="03000509000000000000" pitchFamily="65" charset="-120"/>
              </a:rPr>
              <a:t>鞏固貿易中心地位</a:t>
            </a:r>
            <a:endParaRPr lang="en-US" altLang="zh-TW" sz="3200" b="1" kern="0" dirty="0">
              <a:solidFill>
                <a:srgbClr val="0000CC"/>
              </a:solidFill>
              <a:latin typeface="標楷體" panose="03000509000000000000" pitchFamily="65" charset="-120"/>
              <a:ea typeface="標楷體" panose="03000509000000000000" pitchFamily="65" charset="-120"/>
            </a:endParaRPr>
          </a:p>
          <a:p>
            <a:pPr fontAlgn="ctr">
              <a:lnSpc>
                <a:spcPct val="110000"/>
              </a:lnSpc>
              <a:defRPr/>
            </a:pPr>
            <a:r>
              <a:rPr lang="en-US" altLang="zh-TW" sz="3200" b="1" dirty="0" smtClean="0">
                <a:solidFill>
                  <a:srgbClr val="0000CC"/>
                </a:solidFill>
                <a:latin typeface="標楷體" panose="03000509000000000000" pitchFamily="65" charset="-120"/>
                <a:ea typeface="標楷體" panose="03000509000000000000" pitchFamily="65" charset="-120"/>
              </a:rPr>
              <a:t>             </a:t>
            </a:r>
            <a:r>
              <a:rPr lang="en-US" altLang="zh-HK" sz="3200" b="1" dirty="0" smtClean="0">
                <a:solidFill>
                  <a:srgbClr val="0000CC"/>
                </a:solidFill>
                <a:latin typeface="標楷體" panose="03000509000000000000" pitchFamily="65" charset="-120"/>
                <a:ea typeface="標楷體" panose="03000509000000000000" pitchFamily="65" charset="-120"/>
              </a:rPr>
              <a:t>(</a:t>
            </a:r>
            <a:r>
              <a:rPr lang="zh-TW" altLang="en-US" sz="3200" b="1" dirty="0">
                <a:solidFill>
                  <a:srgbClr val="0000CC"/>
                </a:solidFill>
                <a:latin typeface="標楷體" panose="03000509000000000000" pitchFamily="65" charset="-120"/>
                <a:ea typeface="標楷體" panose="03000509000000000000" pitchFamily="65" charset="-120"/>
              </a:rPr>
              <a:t>二</a:t>
            </a:r>
            <a:r>
              <a:rPr lang="en-US" altLang="zh-HK" sz="3200" b="1" dirty="0" smtClean="0">
                <a:solidFill>
                  <a:srgbClr val="0000CC"/>
                </a:solidFill>
                <a:latin typeface="標楷體" panose="03000509000000000000" pitchFamily="65" charset="-120"/>
                <a:ea typeface="標楷體" panose="03000509000000000000" pitchFamily="65" charset="-120"/>
              </a:rPr>
              <a:t>)</a:t>
            </a:r>
            <a:r>
              <a:rPr lang="zh-TW" altLang="en-US" sz="3200" b="1" dirty="0">
                <a:solidFill>
                  <a:srgbClr val="0000CC"/>
                </a:solidFill>
                <a:latin typeface="標楷體" panose="03000509000000000000" pitchFamily="65" charset="-120"/>
                <a:ea typeface="標楷體" panose="03000509000000000000" pitchFamily="65" charset="-120"/>
              </a:rPr>
              <a:t>拓展服務貿易空間</a:t>
            </a:r>
            <a:endParaRPr lang="en-US" altLang="zh-TW" sz="3200" b="1" kern="0" dirty="0">
              <a:solidFill>
                <a:srgbClr val="0000CC"/>
              </a:solidFill>
              <a:latin typeface="標楷體" panose="03000509000000000000" pitchFamily="65" charset="-120"/>
              <a:ea typeface="標楷體" panose="03000509000000000000" pitchFamily="65" charset="-120"/>
            </a:endParaRPr>
          </a:p>
          <a:p>
            <a:pPr fontAlgn="ctr">
              <a:lnSpc>
                <a:spcPct val="110000"/>
              </a:lnSpc>
              <a:defRPr/>
            </a:pPr>
            <a:r>
              <a:rPr lang="en-US" altLang="zh-TW" sz="3200" b="1" dirty="0" smtClean="0">
                <a:solidFill>
                  <a:srgbClr val="0000CC"/>
                </a:solidFill>
                <a:latin typeface="標楷體" panose="03000509000000000000" pitchFamily="65" charset="-120"/>
                <a:ea typeface="標楷體" panose="03000509000000000000" pitchFamily="65" charset="-120"/>
              </a:rPr>
              <a:t>             (</a:t>
            </a:r>
            <a:r>
              <a:rPr lang="zh-TW" altLang="en-US" sz="3200" b="1" dirty="0">
                <a:solidFill>
                  <a:srgbClr val="0000CC"/>
                </a:solidFill>
                <a:latin typeface="標楷體" panose="03000509000000000000" pitchFamily="65" charset="-120"/>
                <a:ea typeface="標楷體" panose="03000509000000000000" pitchFamily="65" charset="-120"/>
              </a:rPr>
              <a:t>三</a:t>
            </a:r>
            <a:r>
              <a:rPr lang="en-US" altLang="zh-TW" sz="3200" b="1" dirty="0" smtClean="0">
                <a:solidFill>
                  <a:srgbClr val="0000CC"/>
                </a:solidFill>
                <a:latin typeface="標楷體" panose="03000509000000000000" pitchFamily="65" charset="-120"/>
                <a:ea typeface="標楷體" panose="03000509000000000000" pitchFamily="65" charset="-120"/>
              </a:rPr>
              <a:t>)</a:t>
            </a:r>
            <a:r>
              <a:rPr lang="zh-TW" altLang="en-US" sz="3200" b="1" dirty="0">
                <a:solidFill>
                  <a:srgbClr val="0000CC"/>
                </a:solidFill>
                <a:latin typeface="標楷體" panose="03000509000000000000" pitchFamily="65" charset="-120"/>
                <a:ea typeface="標楷體" panose="03000509000000000000" pitchFamily="65" charset="-120"/>
              </a:rPr>
              <a:t>加強金融投資</a:t>
            </a:r>
            <a:r>
              <a:rPr lang="zh-TW" altLang="en-US" sz="3200" b="1" dirty="0" smtClean="0">
                <a:solidFill>
                  <a:srgbClr val="0000CC"/>
                </a:solidFill>
                <a:latin typeface="標楷體" panose="03000509000000000000" pitchFamily="65" charset="-120"/>
                <a:ea typeface="標楷體" panose="03000509000000000000" pitchFamily="65" charset="-120"/>
              </a:rPr>
              <a:t>平台</a:t>
            </a:r>
            <a:endParaRPr lang="en-US" altLang="zh-TW" sz="3200" b="1" kern="0" dirty="0" smtClean="0">
              <a:solidFill>
                <a:srgbClr val="0000CC"/>
              </a:solidFill>
              <a:latin typeface="標楷體" panose="03000509000000000000" pitchFamily="65" charset="-120"/>
              <a:ea typeface="標楷體" panose="03000509000000000000" pitchFamily="65" charset="-120"/>
            </a:endParaRPr>
          </a:p>
          <a:p>
            <a:pPr fontAlgn="ctr">
              <a:lnSpc>
                <a:spcPct val="110000"/>
              </a:lnSpc>
              <a:defRPr/>
            </a:pPr>
            <a:r>
              <a:rPr lang="en-US" altLang="zh-TW" sz="3200" b="1" kern="0" dirty="0">
                <a:solidFill>
                  <a:srgbClr val="0000CC"/>
                </a:solidFill>
                <a:latin typeface="標楷體" panose="03000509000000000000" pitchFamily="65" charset="-120"/>
                <a:ea typeface="標楷體" panose="03000509000000000000" pitchFamily="65" charset="-120"/>
              </a:rPr>
              <a:t> </a:t>
            </a:r>
            <a:r>
              <a:rPr lang="en-US" altLang="zh-TW" sz="3200" b="1" kern="0" dirty="0" smtClean="0">
                <a:solidFill>
                  <a:srgbClr val="0000CC"/>
                </a:solidFill>
                <a:latin typeface="標楷體" panose="03000509000000000000" pitchFamily="65" charset="-120"/>
                <a:ea typeface="標楷體" panose="03000509000000000000" pitchFamily="65" charset="-120"/>
              </a:rPr>
              <a:t>            </a:t>
            </a:r>
            <a:r>
              <a:rPr lang="en-US" altLang="zh-TW" sz="3200" b="1" dirty="0" smtClean="0">
                <a:solidFill>
                  <a:srgbClr val="0000CC"/>
                </a:solidFill>
                <a:latin typeface="標楷體" panose="03000509000000000000" pitchFamily="65" charset="-120"/>
                <a:ea typeface="標楷體" panose="03000509000000000000" pitchFamily="65" charset="-120"/>
              </a:rPr>
              <a:t>(</a:t>
            </a:r>
            <a:r>
              <a:rPr lang="zh-TW" altLang="en-US" sz="3200" b="1" dirty="0">
                <a:solidFill>
                  <a:srgbClr val="0000CC"/>
                </a:solidFill>
                <a:latin typeface="標楷體" panose="03000509000000000000" pitchFamily="65" charset="-120"/>
                <a:ea typeface="標楷體" panose="03000509000000000000" pitchFamily="65" charset="-120"/>
              </a:rPr>
              <a:t>四</a:t>
            </a:r>
            <a:r>
              <a:rPr lang="en-US" altLang="zh-TW" sz="3200" b="1" dirty="0" smtClean="0">
                <a:solidFill>
                  <a:srgbClr val="0000CC"/>
                </a:solidFill>
                <a:latin typeface="標楷體" panose="03000509000000000000" pitchFamily="65" charset="-120"/>
                <a:ea typeface="標楷體" panose="03000509000000000000" pitchFamily="65" charset="-120"/>
              </a:rPr>
              <a:t>)</a:t>
            </a:r>
            <a:r>
              <a:rPr lang="zh-TW" altLang="en-US" sz="3200" b="1" dirty="0">
                <a:solidFill>
                  <a:srgbClr val="0000CC"/>
                </a:solidFill>
                <a:latin typeface="標楷體" panose="03000509000000000000" pitchFamily="65" charset="-120"/>
                <a:ea typeface="標楷體" panose="03000509000000000000" pitchFamily="65" charset="-120"/>
              </a:rPr>
              <a:t>助推人民幣國際化</a:t>
            </a:r>
            <a:endParaRPr lang="en-US" altLang="zh-TW" sz="3200" b="1" kern="0" dirty="0">
              <a:solidFill>
                <a:srgbClr val="0000CC"/>
              </a:solidFill>
              <a:latin typeface="標楷體" panose="03000509000000000000" pitchFamily="65" charset="-120"/>
              <a:ea typeface="標楷體" panose="03000509000000000000" pitchFamily="65" charset="-120"/>
            </a:endParaRPr>
          </a:p>
          <a:p>
            <a:pPr algn="just" eaLnBrk="1" hangingPunct="1">
              <a:lnSpc>
                <a:spcPts val="4000"/>
              </a:lnSpc>
              <a:spcBef>
                <a:spcPts val="1200"/>
              </a:spcBef>
              <a:spcAft>
                <a:spcPts val="1200"/>
              </a:spcAft>
              <a:buClrTx/>
              <a:buNone/>
            </a:pPr>
            <a:endParaRPr lang="zh-TW" altLang="zh-TW" sz="3200" b="1" dirty="0">
              <a:solidFill>
                <a:srgbClr val="800080"/>
              </a:solidFill>
              <a:latin typeface="標楷體" pitchFamily="65" charset="-120"/>
              <a:ea typeface="標楷體" pitchFamily="65" charset="-120"/>
            </a:endParaRPr>
          </a:p>
        </p:txBody>
      </p:sp>
      <p:sp>
        <p:nvSpPr>
          <p:cNvPr id="7" name="投影片編號版面配置區 6"/>
          <p:cNvSpPr txBox="1">
            <a:spLocks noGrp="1"/>
          </p:cNvSpPr>
          <p:nvPr/>
        </p:nvSpPr>
        <p:spPr bwMode="auto">
          <a:xfrm>
            <a:off x="9313333" y="65119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r">
              <a:defRPr/>
            </a:pPr>
            <a:fld id="{CDAF137F-5C18-4748-9909-1D1594680D3D}" type="slidenum">
              <a:rPr kumimoji="0" lang="zh-TW" altLang="en-US" sz="1400">
                <a:latin typeface="Arial" charset="0"/>
                <a:ea typeface="+mn-ea"/>
              </a:rPr>
              <a:pPr algn="r">
                <a:defRPr/>
              </a:pPr>
              <a:t>23</a:t>
            </a:fld>
            <a:endParaRPr kumimoji="0" lang="en-US" altLang="zh-TW" sz="1400" dirty="0">
              <a:latin typeface="Arial" charset="0"/>
              <a:ea typeface="+mn-ea"/>
            </a:endParaRPr>
          </a:p>
        </p:txBody>
      </p:sp>
    </p:spTree>
    <p:extLst>
      <p:ext uri="{BB962C8B-B14F-4D97-AF65-F5344CB8AC3E}">
        <p14:creationId xmlns:p14="http://schemas.microsoft.com/office/powerpoint/2010/main" val="3358951440"/>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投影片編號版面配置區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65000"/>
              </a:spcBef>
              <a:buClr>
                <a:schemeClr val="bg2"/>
              </a:buClr>
              <a:buFont typeface="Symbol" pitchFamily="18" charset="2"/>
              <a:buChar char="¨"/>
              <a:defRPr sz="2600">
                <a:solidFill>
                  <a:schemeClr val="tx1"/>
                </a:solidFill>
                <a:latin typeface="Times New Roman" pitchFamily="18" charset="0"/>
                <a:ea typeface="宋体" pitchFamily="2" charset="-122"/>
              </a:defRPr>
            </a:lvl1pPr>
            <a:lvl2pPr marL="742950" indent="-285750" eaLnBrk="0" hangingPunct="0">
              <a:spcBef>
                <a:spcPct val="35000"/>
              </a:spcBef>
              <a:buClr>
                <a:schemeClr val="tx1"/>
              </a:buClr>
              <a:buFont typeface="Frutiger 55 Roman"/>
              <a:buChar char="–"/>
              <a:defRPr sz="1400">
                <a:solidFill>
                  <a:schemeClr val="tx1"/>
                </a:solidFill>
                <a:latin typeface="Times New Roman" pitchFamily="18" charset="0"/>
                <a:ea typeface="宋体" pitchFamily="2" charset="-122"/>
              </a:defRPr>
            </a:lvl2pPr>
            <a:lvl3pPr marL="1143000" indent="-228600" eaLnBrk="0" hangingPunct="0">
              <a:spcBef>
                <a:spcPct val="35000"/>
              </a:spcBef>
              <a:buClr>
                <a:schemeClr val="tx1"/>
              </a:buClr>
              <a:buFont typeface="Frutiger 55 Roman"/>
              <a:buChar char="–"/>
              <a:defRPr sz="1400">
                <a:solidFill>
                  <a:schemeClr val="tx1"/>
                </a:solidFill>
                <a:latin typeface="Times New Roman" pitchFamily="18" charset="0"/>
                <a:ea typeface="宋体" pitchFamily="2" charset="-122"/>
              </a:defRPr>
            </a:lvl3pPr>
            <a:lvl4pPr marL="1600200" indent="-228600" eaLnBrk="0" hangingPunct="0">
              <a:spcBef>
                <a:spcPct val="15000"/>
              </a:spcBef>
              <a:buClr>
                <a:schemeClr val="tx1"/>
              </a:buClr>
              <a:buSzPct val="84000"/>
              <a:buFont typeface="Frutiger 55 Roman"/>
              <a:buChar char="–"/>
              <a:defRPr sz="1400">
                <a:solidFill>
                  <a:schemeClr val="tx1"/>
                </a:solidFill>
                <a:latin typeface="Times New Roman" pitchFamily="18" charset="0"/>
                <a:ea typeface="宋体" pitchFamily="2" charset="-122"/>
              </a:defRPr>
            </a:lvl4pPr>
            <a:lvl5pPr marL="2057400" indent="-228600" eaLnBrk="0" hangingPunct="0">
              <a:spcBef>
                <a:spcPct val="15000"/>
              </a:spcBef>
              <a:buClr>
                <a:schemeClr val="tx1"/>
              </a:buClr>
              <a:buSzPct val="84000"/>
              <a:buFont typeface="Frutiger 55 Roman"/>
              <a:buChar char="–"/>
              <a:defRPr sz="1400">
                <a:solidFill>
                  <a:schemeClr val="tx1"/>
                </a:solidFill>
                <a:latin typeface="Times New Roman" pitchFamily="18" charset="0"/>
                <a:ea typeface="宋体" pitchFamily="2" charset="-122"/>
              </a:defRPr>
            </a:lvl5pPr>
            <a:lvl6pPr marL="25146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6pPr>
            <a:lvl7pPr marL="29718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7pPr>
            <a:lvl8pPr marL="34290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8pPr>
            <a:lvl9pPr marL="38862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9pPr>
          </a:lstStyle>
          <a:p>
            <a:pPr fontAlgn="base">
              <a:spcBef>
                <a:spcPct val="0"/>
              </a:spcBef>
              <a:spcAft>
                <a:spcPct val="0"/>
              </a:spcAft>
              <a:buClrTx/>
              <a:buFontTx/>
              <a:buNone/>
            </a:pPr>
            <a:fld id="{9DA3B647-DD9C-4D69-841A-19AF30BF3703}" type="slidenum">
              <a:rPr lang="zh-TW" altLang="en-US" sz="1000" smtClean="0">
                <a:latin typeface="Arial" pitchFamily="34" charset="0"/>
                <a:ea typeface="楷体_GB2312"/>
                <a:cs typeface="楷体_GB2312"/>
              </a:rPr>
              <a:pPr fontAlgn="base">
                <a:spcBef>
                  <a:spcPct val="0"/>
                </a:spcBef>
                <a:spcAft>
                  <a:spcPct val="0"/>
                </a:spcAft>
                <a:buClrTx/>
                <a:buFontTx/>
                <a:buNone/>
              </a:pPr>
              <a:t>24</a:t>
            </a:fld>
            <a:endParaRPr lang="en-US" altLang="zh-TW" sz="1000" dirty="0">
              <a:latin typeface="Arial" pitchFamily="34" charset="0"/>
              <a:ea typeface="楷体_GB2312"/>
              <a:cs typeface="楷体_GB2312"/>
            </a:endParaRPr>
          </a:p>
        </p:txBody>
      </p:sp>
      <p:sp>
        <p:nvSpPr>
          <p:cNvPr id="5" name="Rectangle 2">
            <a:extLst>
              <a:ext uri="{FF2B5EF4-FFF2-40B4-BE49-F238E27FC236}">
                <a16:creationId xmlns:a16="http://schemas.microsoft.com/office/drawing/2014/main" xmlns="" id="{C27F647A-BACA-4D6F-BA05-5BB857D7C44D}"/>
              </a:ext>
            </a:extLst>
          </p:cNvPr>
          <p:cNvSpPr txBox="1">
            <a:spLocks noChangeArrowheads="1"/>
          </p:cNvSpPr>
          <p:nvPr/>
        </p:nvSpPr>
        <p:spPr>
          <a:xfrm>
            <a:off x="1061049" y="742817"/>
            <a:ext cx="9385540" cy="522287"/>
          </a:xfrm>
          <a:prstGeom prst="rect">
            <a:avLst/>
          </a:prstGeom>
          <a:gradFill rotWithShape="1">
            <a:gsLst>
              <a:gs pos="0">
                <a:srgbClr val="FF9933"/>
              </a:gs>
              <a:gs pos="50000">
                <a:srgbClr val="FFFF99"/>
              </a:gs>
              <a:gs pos="100000">
                <a:srgbClr val="FF9933"/>
              </a:gs>
            </a:gsLst>
            <a:lin ang="5400000" scaled="1"/>
          </a:grad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lvl1pPr algn="l" defTabSz="815975" rtl="0" eaLnBrk="0" fontAlgn="base" hangingPunct="0">
              <a:lnSpc>
                <a:spcPct val="85000"/>
              </a:lnSpc>
              <a:spcBef>
                <a:spcPct val="0"/>
              </a:spcBef>
              <a:spcAft>
                <a:spcPct val="0"/>
              </a:spcAft>
              <a:defRPr sz="2100">
                <a:solidFill>
                  <a:schemeClr val="tx1"/>
                </a:solidFill>
                <a:latin typeface="+mj-lt"/>
                <a:ea typeface="宋体" pitchFamily="2" charset="-122"/>
                <a:cs typeface="+mj-cs"/>
              </a:defRPr>
            </a:lvl1pPr>
            <a:lvl2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2pPr>
            <a:lvl3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3pPr>
            <a:lvl4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4pPr>
            <a:lvl5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5pPr>
            <a:lvl6pPr marL="371064"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6pPr>
            <a:lvl7pPr marL="742127"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7pPr>
            <a:lvl8pPr marL="1113191"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8pPr>
            <a:lvl9pPr marL="1484254"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9pPr>
          </a:lstStyle>
          <a:p>
            <a:pPr fontAlgn="ctr">
              <a:lnSpc>
                <a:spcPct val="110000"/>
              </a:lnSpc>
              <a:defRPr/>
            </a:pPr>
            <a:r>
              <a:rPr lang="en-US" altLang="zh-TW" sz="2800" b="1" kern="0" dirty="0" smtClean="0">
                <a:solidFill>
                  <a:srgbClr val="C00000"/>
                </a:solidFill>
                <a:latin typeface="標楷體" pitchFamily="65" charset="-120"/>
                <a:ea typeface="標楷體" pitchFamily="65" charset="-120"/>
              </a:rPr>
              <a:t>              (</a:t>
            </a:r>
            <a:r>
              <a:rPr lang="zh-TW" altLang="en-US" sz="2800" b="1" kern="0" dirty="0" smtClean="0">
                <a:solidFill>
                  <a:srgbClr val="C00000"/>
                </a:solidFill>
                <a:latin typeface="標楷體" pitchFamily="65" charset="-120"/>
                <a:ea typeface="標楷體" pitchFamily="65" charset="-120"/>
              </a:rPr>
              <a:t>一</a:t>
            </a:r>
            <a:r>
              <a:rPr lang="en-US" altLang="zh-TW" sz="2800" b="1" kern="0" dirty="0" smtClean="0">
                <a:solidFill>
                  <a:srgbClr val="C00000"/>
                </a:solidFill>
                <a:latin typeface="標楷體" pitchFamily="65" charset="-120"/>
                <a:ea typeface="標楷體" pitchFamily="65" charset="-120"/>
              </a:rPr>
              <a:t>)</a:t>
            </a:r>
            <a:r>
              <a:rPr lang="en-US" altLang="zh-TW" sz="2800" b="1" dirty="0">
                <a:solidFill>
                  <a:srgbClr val="C00000"/>
                </a:solidFill>
                <a:latin typeface="標楷體" panose="03000509000000000000" pitchFamily="65" charset="-120"/>
                <a:ea typeface="標楷體" panose="03000509000000000000" pitchFamily="65" charset="-120"/>
              </a:rPr>
              <a:t> </a:t>
            </a:r>
            <a:r>
              <a:rPr lang="zh-TW" altLang="en-US" sz="2800" b="1" dirty="0" smtClean="0">
                <a:solidFill>
                  <a:srgbClr val="C00000"/>
                </a:solidFill>
                <a:latin typeface="標楷體" panose="03000509000000000000" pitchFamily="65" charset="-120"/>
                <a:ea typeface="標楷體" panose="03000509000000000000" pitchFamily="65" charset="-120"/>
              </a:rPr>
              <a:t>鞏固貿易中心地位</a:t>
            </a:r>
            <a:endParaRPr lang="en-US" altLang="zh-TW" sz="2800" b="1" kern="0" dirty="0">
              <a:solidFill>
                <a:srgbClr val="C00000"/>
              </a:solidFill>
              <a:latin typeface="標楷體" panose="03000509000000000000" pitchFamily="65" charset="-120"/>
              <a:ea typeface="標楷體" panose="03000509000000000000" pitchFamily="65" charset="-120"/>
            </a:endParaRPr>
          </a:p>
        </p:txBody>
      </p:sp>
      <p:pic>
        <p:nvPicPr>
          <p:cNvPr id="8" name="Picture 4" descr="rippled-chinese-flag-720">
            <a:extLst>
              <a:ext uri="{FF2B5EF4-FFF2-40B4-BE49-F238E27FC236}">
                <a16:creationId xmlns:a16="http://schemas.microsoft.com/office/drawing/2014/main" xmlns="" id="{400E5492-9F76-4515-888A-057A8AD12B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93518" y="742817"/>
            <a:ext cx="903288"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2"/>
          <p:cNvSpPr txBox="1">
            <a:spLocks/>
          </p:cNvSpPr>
          <p:nvPr/>
        </p:nvSpPr>
        <p:spPr>
          <a:xfrm>
            <a:off x="915091" y="1820180"/>
            <a:ext cx="10506287" cy="4304582"/>
          </a:xfrm>
          <a:prstGeom prst="rect">
            <a:avLst/>
          </a:prstGeom>
        </p:spPr>
        <p:txBody>
          <a:bodyPr>
            <a:normAutofit/>
          </a:bodyPr>
          <a:lstStyle>
            <a:lvl1pPr marL="342900" indent="-342900" algn="l" defTabSz="914400" rtl="0" eaLnBrk="1" latinLnBrk="0" hangingPunct="1">
              <a:lnSpc>
                <a:spcPct val="150000"/>
              </a:lnSpc>
              <a:spcBef>
                <a:spcPct val="20000"/>
              </a:spcBef>
              <a:buClr>
                <a:srgbClr val="B50029"/>
              </a:buClr>
              <a:buFont typeface="Arial" panose="020B0604020202020204" pitchFamily="34" charset="0"/>
              <a:buChar char="►"/>
              <a:defRPr sz="2100" kern="1200">
                <a:solidFill>
                  <a:schemeClr val="tx1"/>
                </a:solidFill>
                <a:latin typeface="微軟正黑體" panose="020B0604030504040204" pitchFamily="34" charset="-120"/>
                <a:ea typeface="微軟正黑體" panose="020B0604030504040204" pitchFamily="34" charset="-120"/>
                <a:cs typeface="+mn-cs"/>
              </a:defRPr>
            </a:lvl1pPr>
            <a:lvl2pPr marL="720725" indent="-285750" algn="l" defTabSz="914400" rtl="0" eaLnBrk="1" latinLnBrk="0" hangingPunct="1">
              <a:lnSpc>
                <a:spcPct val="150000"/>
              </a:lnSpc>
              <a:spcBef>
                <a:spcPct val="20000"/>
              </a:spcBef>
              <a:buClr>
                <a:srgbClr val="B50029"/>
              </a:buClr>
              <a:buFont typeface="Wingdings" panose="05000000000000000000" pitchFamily="2" charset="2"/>
              <a:buChar char="l"/>
              <a:defRPr sz="1800" kern="1200">
                <a:solidFill>
                  <a:schemeClr val="tx1"/>
                </a:solidFill>
                <a:latin typeface="微軟正黑體" panose="020B0604030504040204" pitchFamily="34" charset="-120"/>
                <a:ea typeface="微軟正黑體" panose="020B0604030504040204" pitchFamily="34" charset="-120"/>
                <a:cs typeface="+mn-cs"/>
              </a:defRPr>
            </a:lvl2pPr>
            <a:lvl3pPr marL="1079500" indent="-228600" algn="l" defTabSz="914400" rtl="0" eaLnBrk="1" latinLnBrk="0" hangingPunct="1">
              <a:lnSpc>
                <a:spcPct val="150000"/>
              </a:lnSpc>
              <a:spcBef>
                <a:spcPct val="20000"/>
              </a:spcBef>
              <a:buClr>
                <a:srgbClr val="B50029"/>
              </a:buClr>
              <a:buFont typeface="Wingdings" panose="05000000000000000000" pitchFamily="2" charset="2"/>
              <a:buChar char="l"/>
              <a:defRPr sz="1800" kern="1200">
                <a:solidFill>
                  <a:schemeClr val="tx1"/>
                </a:solidFill>
                <a:latin typeface="微軟正黑體" panose="020B0604030504040204" pitchFamily="34" charset="-120"/>
                <a:ea typeface="微軟正黑體" panose="020B0604030504040204" pitchFamily="34" charset="-120"/>
                <a:cs typeface="+mn-cs"/>
              </a:defRPr>
            </a:lvl3pPr>
            <a:lvl4pPr marL="1427163" indent="-228600" algn="l" defTabSz="914400" rtl="0" eaLnBrk="1" latinLnBrk="0" hangingPunct="1">
              <a:lnSpc>
                <a:spcPct val="150000"/>
              </a:lnSpc>
              <a:spcBef>
                <a:spcPct val="20000"/>
              </a:spcBef>
              <a:buClr>
                <a:srgbClr val="B50029"/>
              </a:buClr>
              <a:buFont typeface="Wingdings" panose="05000000000000000000" pitchFamily="2" charset="2"/>
              <a:buChar char="l"/>
              <a:defRPr sz="1600" kern="1200">
                <a:solidFill>
                  <a:schemeClr val="tx1"/>
                </a:solidFill>
                <a:latin typeface="微軟正黑體" panose="020B0604030504040204" pitchFamily="34" charset="-120"/>
                <a:ea typeface="微軟正黑體" panose="020B0604030504040204" pitchFamily="34" charset="-120"/>
                <a:cs typeface="+mn-cs"/>
              </a:defRPr>
            </a:lvl4pPr>
            <a:lvl5pPr marL="1703388" indent="-228600" algn="l" defTabSz="914400" rtl="0" eaLnBrk="1" latinLnBrk="0" hangingPunct="1">
              <a:lnSpc>
                <a:spcPct val="150000"/>
              </a:lnSpc>
              <a:spcBef>
                <a:spcPct val="20000"/>
              </a:spcBef>
              <a:buClr>
                <a:srgbClr val="B50029"/>
              </a:buClr>
              <a:buFont typeface="Wingdings" panose="05000000000000000000" pitchFamily="2" charset="2"/>
              <a:buChar char="l"/>
              <a:defRPr sz="16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lnSpc>
                <a:spcPts val="3600"/>
              </a:lnSpc>
              <a:spcBef>
                <a:spcPts val="600"/>
              </a:spcBef>
              <a:spcAft>
                <a:spcPts val="1800"/>
              </a:spcAft>
            </a:pPr>
            <a:r>
              <a:rPr lang="zh-TW" altLang="en-US" sz="2600" b="1" dirty="0" smtClean="0">
                <a:latin typeface="標楷體" panose="03000509000000000000" pitchFamily="65" charset="-120"/>
                <a:ea typeface="標楷體" panose="03000509000000000000" pitchFamily="65" charset="-120"/>
              </a:rPr>
              <a:t>香港位於</a:t>
            </a:r>
            <a:r>
              <a:rPr lang="zh-TW" altLang="en-US" sz="2600" b="1" dirty="0">
                <a:latin typeface="標楷體" panose="03000509000000000000" pitchFamily="65" charset="-120"/>
                <a:ea typeface="標楷體" panose="03000509000000000000" pitchFamily="65" charset="-120"/>
              </a:rPr>
              <a:t>亞太區中心，是東亞和東南亞的重要鏈接點，</a:t>
            </a:r>
            <a:r>
              <a:rPr lang="zh-TW" altLang="en-US" sz="2600" b="1" dirty="0" smtClean="0">
                <a:latin typeface="標楷體" panose="03000509000000000000" pitchFamily="65" charset="-120"/>
                <a:ea typeface="標楷體" panose="03000509000000000000" pitchFamily="65" charset="-120"/>
              </a:rPr>
              <a:t>與</a:t>
            </a:r>
            <a:r>
              <a:rPr lang="en-US" altLang="zh-TW" sz="2600" b="1" dirty="0" smtClean="0">
                <a:latin typeface="標楷體" panose="03000509000000000000" pitchFamily="65" charset="-120"/>
                <a:ea typeface="標楷體" panose="03000509000000000000" pitchFamily="65" charset="-120"/>
              </a:rPr>
              <a:t>RCEP15</a:t>
            </a:r>
            <a:r>
              <a:rPr lang="zh-TW" altLang="en-US" sz="2600" b="1" dirty="0" smtClean="0">
                <a:latin typeface="標楷體" panose="03000509000000000000" pitchFamily="65" charset="-120"/>
                <a:ea typeface="標楷體" panose="03000509000000000000" pitchFamily="65" charset="-120"/>
              </a:rPr>
              <a:t>個成員國的貿易往來頻繁。中國內地與東盟是香港前兩大貿易夥伴，香港與</a:t>
            </a:r>
            <a:r>
              <a:rPr lang="en-US" altLang="zh-TW" sz="2600" b="1" dirty="0" smtClean="0">
                <a:latin typeface="標楷體" panose="03000509000000000000" pitchFamily="65" charset="-120"/>
                <a:ea typeface="標楷體" panose="03000509000000000000" pitchFamily="65" charset="-120"/>
              </a:rPr>
              <a:t>RCEP </a:t>
            </a:r>
            <a:r>
              <a:rPr lang="zh-TW" altLang="en-US" sz="2600" b="1" dirty="0" smtClean="0">
                <a:latin typeface="標楷體" panose="03000509000000000000" pitchFamily="65" charset="-120"/>
                <a:ea typeface="標楷體" panose="03000509000000000000" pitchFamily="65" charset="-120"/>
              </a:rPr>
              <a:t>成員國的貿易總額佔香港總貿易總額近四分之三。</a:t>
            </a:r>
            <a:endParaRPr lang="en-US" altLang="zh-TW" sz="2600" b="1" dirty="0" smtClean="0">
              <a:latin typeface="標楷體" panose="03000509000000000000" pitchFamily="65" charset="-120"/>
              <a:ea typeface="標楷體" panose="03000509000000000000" pitchFamily="65" charset="-120"/>
            </a:endParaRPr>
          </a:p>
          <a:p>
            <a:pPr algn="just">
              <a:lnSpc>
                <a:spcPts val="3600"/>
              </a:lnSpc>
              <a:spcBef>
                <a:spcPts val="600"/>
              </a:spcBef>
              <a:spcAft>
                <a:spcPts val="1800"/>
              </a:spcAft>
            </a:pPr>
            <a:r>
              <a:rPr lang="zh-TW" altLang="en-US" sz="2600" b="1" dirty="0" smtClean="0">
                <a:solidFill>
                  <a:srgbClr val="0000CC"/>
                </a:solidFill>
                <a:latin typeface="標楷體" panose="03000509000000000000" pitchFamily="65" charset="-120"/>
                <a:ea typeface="標楷體" panose="03000509000000000000" pitchFamily="65" charset="-120"/>
              </a:rPr>
              <a:t>在東亞經濟一體化的大背景下，香港可利用自身的獨特優勢，在服務貿易、金融投資等領域發力，協助區域內重建供應鏈，同時香港也可以在這個過程中拓展新的供應鏈，擴大新的貿易金融版圖，以實現自身發展的新突破。</a:t>
            </a:r>
            <a:endParaRPr lang="zh-TW" altLang="en-US" sz="2600" b="1" dirty="0">
              <a:solidFill>
                <a:srgbClr val="0000CC"/>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728868"/>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投影片編號版面配置區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65000"/>
              </a:spcBef>
              <a:buClr>
                <a:schemeClr val="bg2"/>
              </a:buClr>
              <a:buFont typeface="Symbol" pitchFamily="18" charset="2"/>
              <a:buChar char="¨"/>
              <a:defRPr sz="2600">
                <a:solidFill>
                  <a:schemeClr val="tx1"/>
                </a:solidFill>
                <a:latin typeface="Times New Roman" pitchFamily="18" charset="0"/>
                <a:ea typeface="宋体" pitchFamily="2" charset="-122"/>
              </a:defRPr>
            </a:lvl1pPr>
            <a:lvl2pPr marL="742950" indent="-285750" eaLnBrk="0" hangingPunct="0">
              <a:spcBef>
                <a:spcPct val="35000"/>
              </a:spcBef>
              <a:buClr>
                <a:schemeClr val="tx1"/>
              </a:buClr>
              <a:buFont typeface="Frutiger 55 Roman"/>
              <a:buChar char="–"/>
              <a:defRPr sz="1400">
                <a:solidFill>
                  <a:schemeClr val="tx1"/>
                </a:solidFill>
                <a:latin typeface="Times New Roman" pitchFamily="18" charset="0"/>
                <a:ea typeface="宋体" pitchFamily="2" charset="-122"/>
              </a:defRPr>
            </a:lvl2pPr>
            <a:lvl3pPr marL="1143000" indent="-228600" eaLnBrk="0" hangingPunct="0">
              <a:spcBef>
                <a:spcPct val="35000"/>
              </a:spcBef>
              <a:buClr>
                <a:schemeClr val="tx1"/>
              </a:buClr>
              <a:buFont typeface="Frutiger 55 Roman"/>
              <a:buChar char="–"/>
              <a:defRPr sz="1400">
                <a:solidFill>
                  <a:schemeClr val="tx1"/>
                </a:solidFill>
                <a:latin typeface="Times New Roman" pitchFamily="18" charset="0"/>
                <a:ea typeface="宋体" pitchFamily="2" charset="-122"/>
              </a:defRPr>
            </a:lvl3pPr>
            <a:lvl4pPr marL="1600200" indent="-228600" eaLnBrk="0" hangingPunct="0">
              <a:spcBef>
                <a:spcPct val="15000"/>
              </a:spcBef>
              <a:buClr>
                <a:schemeClr val="tx1"/>
              </a:buClr>
              <a:buSzPct val="84000"/>
              <a:buFont typeface="Frutiger 55 Roman"/>
              <a:buChar char="–"/>
              <a:defRPr sz="1400">
                <a:solidFill>
                  <a:schemeClr val="tx1"/>
                </a:solidFill>
                <a:latin typeface="Times New Roman" pitchFamily="18" charset="0"/>
                <a:ea typeface="宋体" pitchFamily="2" charset="-122"/>
              </a:defRPr>
            </a:lvl4pPr>
            <a:lvl5pPr marL="2057400" indent="-228600" eaLnBrk="0" hangingPunct="0">
              <a:spcBef>
                <a:spcPct val="15000"/>
              </a:spcBef>
              <a:buClr>
                <a:schemeClr val="tx1"/>
              </a:buClr>
              <a:buSzPct val="84000"/>
              <a:buFont typeface="Frutiger 55 Roman"/>
              <a:buChar char="–"/>
              <a:defRPr sz="1400">
                <a:solidFill>
                  <a:schemeClr val="tx1"/>
                </a:solidFill>
                <a:latin typeface="Times New Roman" pitchFamily="18" charset="0"/>
                <a:ea typeface="宋体" pitchFamily="2" charset="-122"/>
              </a:defRPr>
            </a:lvl5pPr>
            <a:lvl6pPr marL="25146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6pPr>
            <a:lvl7pPr marL="29718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7pPr>
            <a:lvl8pPr marL="34290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8pPr>
            <a:lvl9pPr marL="38862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9pPr>
          </a:lstStyle>
          <a:p>
            <a:pPr fontAlgn="base">
              <a:spcBef>
                <a:spcPct val="0"/>
              </a:spcBef>
              <a:spcAft>
                <a:spcPct val="0"/>
              </a:spcAft>
              <a:buClrTx/>
              <a:buFontTx/>
              <a:buNone/>
            </a:pPr>
            <a:fld id="{9DA3B647-DD9C-4D69-841A-19AF30BF3703}" type="slidenum">
              <a:rPr lang="zh-TW" altLang="en-US" sz="1000" smtClean="0">
                <a:latin typeface="Arial" pitchFamily="34" charset="0"/>
                <a:ea typeface="楷体_GB2312"/>
                <a:cs typeface="楷体_GB2312"/>
              </a:rPr>
              <a:pPr fontAlgn="base">
                <a:spcBef>
                  <a:spcPct val="0"/>
                </a:spcBef>
                <a:spcAft>
                  <a:spcPct val="0"/>
                </a:spcAft>
                <a:buClrTx/>
                <a:buFontTx/>
                <a:buNone/>
              </a:pPr>
              <a:t>25</a:t>
            </a:fld>
            <a:endParaRPr lang="en-US" altLang="zh-TW" sz="1000" dirty="0">
              <a:latin typeface="Arial" pitchFamily="34" charset="0"/>
              <a:ea typeface="楷体_GB2312"/>
              <a:cs typeface="楷体_GB2312"/>
            </a:endParaRPr>
          </a:p>
        </p:txBody>
      </p:sp>
      <p:sp>
        <p:nvSpPr>
          <p:cNvPr id="5" name="Rectangle 2">
            <a:extLst>
              <a:ext uri="{FF2B5EF4-FFF2-40B4-BE49-F238E27FC236}">
                <a16:creationId xmlns:a16="http://schemas.microsoft.com/office/drawing/2014/main" xmlns="" id="{C27F647A-BACA-4D6F-BA05-5BB857D7C44D}"/>
              </a:ext>
            </a:extLst>
          </p:cNvPr>
          <p:cNvSpPr txBox="1">
            <a:spLocks noChangeArrowheads="1"/>
          </p:cNvSpPr>
          <p:nvPr/>
        </p:nvSpPr>
        <p:spPr>
          <a:xfrm>
            <a:off x="1061049" y="742817"/>
            <a:ext cx="9385540" cy="522287"/>
          </a:xfrm>
          <a:prstGeom prst="rect">
            <a:avLst/>
          </a:prstGeom>
          <a:gradFill rotWithShape="1">
            <a:gsLst>
              <a:gs pos="0">
                <a:srgbClr val="FF9933"/>
              </a:gs>
              <a:gs pos="50000">
                <a:srgbClr val="FFFF99"/>
              </a:gs>
              <a:gs pos="100000">
                <a:srgbClr val="FF9933"/>
              </a:gs>
            </a:gsLst>
            <a:lin ang="5400000" scaled="1"/>
          </a:grad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lvl1pPr algn="l" defTabSz="815975" rtl="0" eaLnBrk="0" fontAlgn="base" hangingPunct="0">
              <a:lnSpc>
                <a:spcPct val="85000"/>
              </a:lnSpc>
              <a:spcBef>
                <a:spcPct val="0"/>
              </a:spcBef>
              <a:spcAft>
                <a:spcPct val="0"/>
              </a:spcAft>
              <a:defRPr sz="2100">
                <a:solidFill>
                  <a:schemeClr val="tx1"/>
                </a:solidFill>
                <a:latin typeface="+mj-lt"/>
                <a:ea typeface="宋体" pitchFamily="2" charset="-122"/>
                <a:cs typeface="+mj-cs"/>
              </a:defRPr>
            </a:lvl1pPr>
            <a:lvl2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2pPr>
            <a:lvl3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3pPr>
            <a:lvl4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4pPr>
            <a:lvl5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5pPr>
            <a:lvl6pPr marL="371064"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6pPr>
            <a:lvl7pPr marL="742127"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7pPr>
            <a:lvl8pPr marL="1113191"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8pPr>
            <a:lvl9pPr marL="1484254"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9pPr>
          </a:lstStyle>
          <a:p>
            <a:pPr fontAlgn="ctr">
              <a:lnSpc>
                <a:spcPct val="110000"/>
              </a:lnSpc>
              <a:defRPr/>
            </a:pPr>
            <a:r>
              <a:rPr lang="en-US" altLang="zh-TW" sz="2800" b="1" kern="0" dirty="0" smtClean="0">
                <a:solidFill>
                  <a:srgbClr val="C00000"/>
                </a:solidFill>
                <a:latin typeface="標楷體" pitchFamily="65" charset="-120"/>
                <a:ea typeface="標楷體" pitchFamily="65" charset="-120"/>
              </a:rPr>
              <a:t>               (</a:t>
            </a:r>
            <a:r>
              <a:rPr lang="zh-TW" altLang="en-US" sz="2800" b="1" kern="0" dirty="0" smtClean="0">
                <a:solidFill>
                  <a:srgbClr val="C00000"/>
                </a:solidFill>
                <a:latin typeface="標楷體" pitchFamily="65" charset="-120"/>
                <a:ea typeface="標楷體" pitchFamily="65" charset="-120"/>
              </a:rPr>
              <a:t>二</a:t>
            </a:r>
            <a:r>
              <a:rPr lang="en-US" altLang="zh-TW" sz="2800" b="1" kern="0" dirty="0" smtClean="0">
                <a:solidFill>
                  <a:srgbClr val="C00000"/>
                </a:solidFill>
                <a:latin typeface="標楷體" pitchFamily="65" charset="-120"/>
                <a:ea typeface="標楷體" pitchFamily="65" charset="-120"/>
              </a:rPr>
              <a:t>)</a:t>
            </a:r>
            <a:r>
              <a:rPr lang="en-US" altLang="zh-TW" sz="2800" b="1" dirty="0" smtClean="0">
                <a:solidFill>
                  <a:srgbClr val="C00000"/>
                </a:solidFill>
                <a:latin typeface="標楷體" panose="03000509000000000000" pitchFamily="65" charset="-120"/>
                <a:ea typeface="標楷體" panose="03000509000000000000" pitchFamily="65" charset="-120"/>
              </a:rPr>
              <a:t> </a:t>
            </a:r>
            <a:r>
              <a:rPr lang="zh-TW" altLang="en-US" sz="2800" b="1" dirty="0" smtClean="0">
                <a:solidFill>
                  <a:srgbClr val="C00000"/>
                </a:solidFill>
                <a:latin typeface="標楷體" panose="03000509000000000000" pitchFamily="65" charset="-120"/>
                <a:ea typeface="標楷體" panose="03000509000000000000" pitchFamily="65" charset="-120"/>
              </a:rPr>
              <a:t>拓展服務貿易空間</a:t>
            </a:r>
            <a:endParaRPr lang="en-US" altLang="zh-TW" sz="2800" b="1" kern="0" dirty="0">
              <a:solidFill>
                <a:srgbClr val="C00000"/>
              </a:solidFill>
              <a:latin typeface="標楷體" panose="03000509000000000000" pitchFamily="65" charset="-120"/>
              <a:ea typeface="標楷體" panose="03000509000000000000" pitchFamily="65" charset="-120"/>
            </a:endParaRPr>
          </a:p>
        </p:txBody>
      </p:sp>
      <p:pic>
        <p:nvPicPr>
          <p:cNvPr id="8" name="Picture 4" descr="rippled-chinese-flag-720">
            <a:extLst>
              <a:ext uri="{FF2B5EF4-FFF2-40B4-BE49-F238E27FC236}">
                <a16:creationId xmlns:a16="http://schemas.microsoft.com/office/drawing/2014/main" xmlns="" id="{400E5492-9F76-4515-888A-057A8AD12B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93518" y="742817"/>
            <a:ext cx="903288"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2"/>
          <p:cNvSpPr txBox="1">
            <a:spLocks/>
          </p:cNvSpPr>
          <p:nvPr/>
        </p:nvSpPr>
        <p:spPr>
          <a:xfrm>
            <a:off x="915091" y="1820180"/>
            <a:ext cx="10506287" cy="3131382"/>
          </a:xfrm>
          <a:prstGeom prst="rect">
            <a:avLst/>
          </a:prstGeom>
        </p:spPr>
        <p:txBody>
          <a:bodyPr>
            <a:normAutofit/>
          </a:bodyPr>
          <a:lstStyle>
            <a:lvl1pPr marL="342900" indent="-342900" algn="l" defTabSz="914400" rtl="0" eaLnBrk="1" latinLnBrk="0" hangingPunct="1">
              <a:lnSpc>
                <a:spcPct val="150000"/>
              </a:lnSpc>
              <a:spcBef>
                <a:spcPct val="20000"/>
              </a:spcBef>
              <a:buClr>
                <a:srgbClr val="B50029"/>
              </a:buClr>
              <a:buFont typeface="Arial" panose="020B0604020202020204" pitchFamily="34" charset="0"/>
              <a:buChar char="►"/>
              <a:defRPr sz="2100" kern="1200">
                <a:solidFill>
                  <a:schemeClr val="tx1"/>
                </a:solidFill>
                <a:latin typeface="微軟正黑體" panose="020B0604030504040204" pitchFamily="34" charset="-120"/>
                <a:ea typeface="微軟正黑體" panose="020B0604030504040204" pitchFamily="34" charset="-120"/>
                <a:cs typeface="+mn-cs"/>
              </a:defRPr>
            </a:lvl1pPr>
            <a:lvl2pPr marL="720725" indent="-285750" algn="l" defTabSz="914400" rtl="0" eaLnBrk="1" latinLnBrk="0" hangingPunct="1">
              <a:lnSpc>
                <a:spcPct val="150000"/>
              </a:lnSpc>
              <a:spcBef>
                <a:spcPct val="20000"/>
              </a:spcBef>
              <a:buClr>
                <a:srgbClr val="B50029"/>
              </a:buClr>
              <a:buFont typeface="Wingdings" panose="05000000000000000000" pitchFamily="2" charset="2"/>
              <a:buChar char="l"/>
              <a:defRPr sz="1800" kern="1200">
                <a:solidFill>
                  <a:schemeClr val="tx1"/>
                </a:solidFill>
                <a:latin typeface="微軟正黑體" panose="020B0604030504040204" pitchFamily="34" charset="-120"/>
                <a:ea typeface="微軟正黑體" panose="020B0604030504040204" pitchFamily="34" charset="-120"/>
                <a:cs typeface="+mn-cs"/>
              </a:defRPr>
            </a:lvl2pPr>
            <a:lvl3pPr marL="1079500" indent="-228600" algn="l" defTabSz="914400" rtl="0" eaLnBrk="1" latinLnBrk="0" hangingPunct="1">
              <a:lnSpc>
                <a:spcPct val="150000"/>
              </a:lnSpc>
              <a:spcBef>
                <a:spcPct val="20000"/>
              </a:spcBef>
              <a:buClr>
                <a:srgbClr val="B50029"/>
              </a:buClr>
              <a:buFont typeface="Wingdings" panose="05000000000000000000" pitchFamily="2" charset="2"/>
              <a:buChar char="l"/>
              <a:defRPr sz="1800" kern="1200">
                <a:solidFill>
                  <a:schemeClr val="tx1"/>
                </a:solidFill>
                <a:latin typeface="微軟正黑體" panose="020B0604030504040204" pitchFamily="34" charset="-120"/>
                <a:ea typeface="微軟正黑體" panose="020B0604030504040204" pitchFamily="34" charset="-120"/>
                <a:cs typeface="+mn-cs"/>
              </a:defRPr>
            </a:lvl3pPr>
            <a:lvl4pPr marL="1427163" indent="-228600" algn="l" defTabSz="914400" rtl="0" eaLnBrk="1" latinLnBrk="0" hangingPunct="1">
              <a:lnSpc>
                <a:spcPct val="150000"/>
              </a:lnSpc>
              <a:spcBef>
                <a:spcPct val="20000"/>
              </a:spcBef>
              <a:buClr>
                <a:srgbClr val="B50029"/>
              </a:buClr>
              <a:buFont typeface="Wingdings" panose="05000000000000000000" pitchFamily="2" charset="2"/>
              <a:buChar char="l"/>
              <a:defRPr sz="1600" kern="1200">
                <a:solidFill>
                  <a:schemeClr val="tx1"/>
                </a:solidFill>
                <a:latin typeface="微軟正黑體" panose="020B0604030504040204" pitchFamily="34" charset="-120"/>
                <a:ea typeface="微軟正黑體" panose="020B0604030504040204" pitchFamily="34" charset="-120"/>
                <a:cs typeface="+mn-cs"/>
              </a:defRPr>
            </a:lvl4pPr>
            <a:lvl5pPr marL="1703388" indent="-228600" algn="l" defTabSz="914400" rtl="0" eaLnBrk="1" latinLnBrk="0" hangingPunct="1">
              <a:lnSpc>
                <a:spcPct val="150000"/>
              </a:lnSpc>
              <a:spcBef>
                <a:spcPct val="20000"/>
              </a:spcBef>
              <a:buClr>
                <a:srgbClr val="B50029"/>
              </a:buClr>
              <a:buFont typeface="Wingdings" panose="05000000000000000000" pitchFamily="2" charset="2"/>
              <a:buChar char="l"/>
              <a:defRPr sz="16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lnSpc>
                <a:spcPts val="3600"/>
              </a:lnSpc>
              <a:spcBef>
                <a:spcPts val="600"/>
              </a:spcBef>
              <a:spcAft>
                <a:spcPts val="1800"/>
              </a:spcAft>
            </a:pPr>
            <a:r>
              <a:rPr lang="en-US" altLang="zh-TW" sz="2600" b="1" dirty="0" smtClean="0">
                <a:solidFill>
                  <a:srgbClr val="0000CC"/>
                </a:solidFill>
                <a:latin typeface="標楷體" panose="03000509000000000000" pitchFamily="65" charset="-120"/>
                <a:ea typeface="標楷體" panose="03000509000000000000" pitchFamily="65" charset="-120"/>
              </a:rPr>
              <a:t>RCEP</a:t>
            </a:r>
            <a:r>
              <a:rPr lang="zh-TW" altLang="en-US" sz="2600" b="1" dirty="0">
                <a:solidFill>
                  <a:srgbClr val="0000CC"/>
                </a:solidFill>
                <a:latin typeface="標楷體" panose="03000509000000000000" pitchFamily="65" charset="-120"/>
                <a:ea typeface="標楷體" panose="03000509000000000000" pitchFamily="65" charset="-120"/>
              </a:rPr>
              <a:t>削減各成員國影響跨境服務貿易的限制性、歧視性措施，為各個成員國進一步擴大服務貿易創造了條件</a:t>
            </a:r>
            <a:r>
              <a:rPr lang="zh-TW" altLang="en-US" sz="2600" b="1" dirty="0" smtClean="0">
                <a:solidFill>
                  <a:srgbClr val="0000CC"/>
                </a:solidFill>
                <a:latin typeface="標楷體" panose="03000509000000000000" pitchFamily="65" charset="-120"/>
                <a:ea typeface="標楷體" panose="03000509000000000000" pitchFamily="65" charset="-120"/>
              </a:rPr>
              <a:t>。</a:t>
            </a:r>
            <a:endParaRPr lang="en-US" altLang="zh-TW" sz="2600" b="1" dirty="0" smtClean="0">
              <a:solidFill>
                <a:srgbClr val="0000CC"/>
              </a:solidFill>
              <a:latin typeface="標楷體" panose="03000509000000000000" pitchFamily="65" charset="-120"/>
              <a:ea typeface="標楷體" panose="03000509000000000000" pitchFamily="65" charset="-120"/>
            </a:endParaRPr>
          </a:p>
          <a:p>
            <a:pPr algn="just">
              <a:lnSpc>
                <a:spcPts val="3600"/>
              </a:lnSpc>
              <a:spcBef>
                <a:spcPts val="600"/>
              </a:spcBef>
              <a:spcAft>
                <a:spcPts val="1800"/>
              </a:spcAft>
            </a:pPr>
            <a:r>
              <a:rPr lang="zh-TW" altLang="en-US" sz="2600" b="1" dirty="0" smtClean="0">
                <a:solidFill>
                  <a:srgbClr val="800080"/>
                </a:solidFill>
                <a:latin typeface="標楷體" panose="03000509000000000000" pitchFamily="65" charset="-120"/>
                <a:ea typeface="標楷體" panose="03000509000000000000" pitchFamily="65" charset="-120"/>
              </a:rPr>
              <a:t>香港</a:t>
            </a:r>
            <a:r>
              <a:rPr lang="zh-TW" altLang="en-US" sz="2600" b="1" dirty="0">
                <a:solidFill>
                  <a:srgbClr val="800080"/>
                </a:solidFill>
                <a:latin typeface="標楷體" panose="03000509000000000000" pitchFamily="65" charset="-120"/>
                <a:ea typeface="標楷體" panose="03000509000000000000" pitchFamily="65" charset="-120"/>
              </a:rPr>
              <a:t>又以服務業見長，是全球服務業主導程度最高的經濟體，高端專業服務業提供完善、高效率的服務。倘若香港能順利進入</a:t>
            </a:r>
            <a:r>
              <a:rPr lang="en-US" altLang="zh-TW" sz="2600" b="1" dirty="0">
                <a:solidFill>
                  <a:srgbClr val="800080"/>
                </a:solidFill>
                <a:latin typeface="標楷體" panose="03000509000000000000" pitchFamily="65" charset="-120"/>
                <a:ea typeface="標楷體" panose="03000509000000000000" pitchFamily="65" charset="-120"/>
              </a:rPr>
              <a:t>RCEP</a:t>
            </a:r>
            <a:r>
              <a:rPr lang="zh-TW" altLang="en-US" sz="2600" b="1" dirty="0">
                <a:solidFill>
                  <a:srgbClr val="800080"/>
                </a:solidFill>
                <a:latin typeface="標楷體" panose="03000509000000000000" pitchFamily="65" charset="-120"/>
                <a:ea typeface="標楷體" panose="03000509000000000000" pitchFamily="65" charset="-120"/>
              </a:rPr>
              <a:t>，搭上多邊合作、互利共贏的區域發展快車，將獲得巨大商機。 </a:t>
            </a:r>
          </a:p>
        </p:txBody>
      </p:sp>
    </p:spTree>
    <p:extLst>
      <p:ext uri="{BB962C8B-B14F-4D97-AF65-F5344CB8AC3E}">
        <p14:creationId xmlns:p14="http://schemas.microsoft.com/office/powerpoint/2010/main" val="4278815941"/>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投影片編號版面配置區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65000"/>
              </a:spcBef>
              <a:buClr>
                <a:schemeClr val="bg2"/>
              </a:buClr>
              <a:buFont typeface="Symbol" pitchFamily="18" charset="2"/>
              <a:buChar char="¨"/>
              <a:defRPr sz="2600">
                <a:solidFill>
                  <a:schemeClr val="tx1"/>
                </a:solidFill>
                <a:latin typeface="Times New Roman" pitchFamily="18" charset="0"/>
                <a:ea typeface="宋体" pitchFamily="2" charset="-122"/>
              </a:defRPr>
            </a:lvl1pPr>
            <a:lvl2pPr marL="742950" indent="-285750" eaLnBrk="0" hangingPunct="0">
              <a:spcBef>
                <a:spcPct val="35000"/>
              </a:spcBef>
              <a:buClr>
                <a:schemeClr val="tx1"/>
              </a:buClr>
              <a:buFont typeface="Frutiger 55 Roman"/>
              <a:buChar char="–"/>
              <a:defRPr sz="1400">
                <a:solidFill>
                  <a:schemeClr val="tx1"/>
                </a:solidFill>
                <a:latin typeface="Times New Roman" pitchFamily="18" charset="0"/>
                <a:ea typeface="宋体" pitchFamily="2" charset="-122"/>
              </a:defRPr>
            </a:lvl2pPr>
            <a:lvl3pPr marL="1143000" indent="-228600" eaLnBrk="0" hangingPunct="0">
              <a:spcBef>
                <a:spcPct val="35000"/>
              </a:spcBef>
              <a:buClr>
                <a:schemeClr val="tx1"/>
              </a:buClr>
              <a:buFont typeface="Frutiger 55 Roman"/>
              <a:buChar char="–"/>
              <a:defRPr sz="1400">
                <a:solidFill>
                  <a:schemeClr val="tx1"/>
                </a:solidFill>
                <a:latin typeface="Times New Roman" pitchFamily="18" charset="0"/>
                <a:ea typeface="宋体" pitchFamily="2" charset="-122"/>
              </a:defRPr>
            </a:lvl3pPr>
            <a:lvl4pPr marL="1600200" indent="-228600" eaLnBrk="0" hangingPunct="0">
              <a:spcBef>
                <a:spcPct val="15000"/>
              </a:spcBef>
              <a:buClr>
                <a:schemeClr val="tx1"/>
              </a:buClr>
              <a:buSzPct val="84000"/>
              <a:buFont typeface="Frutiger 55 Roman"/>
              <a:buChar char="–"/>
              <a:defRPr sz="1400">
                <a:solidFill>
                  <a:schemeClr val="tx1"/>
                </a:solidFill>
                <a:latin typeface="Times New Roman" pitchFamily="18" charset="0"/>
                <a:ea typeface="宋体" pitchFamily="2" charset="-122"/>
              </a:defRPr>
            </a:lvl4pPr>
            <a:lvl5pPr marL="2057400" indent="-228600" eaLnBrk="0" hangingPunct="0">
              <a:spcBef>
                <a:spcPct val="15000"/>
              </a:spcBef>
              <a:buClr>
                <a:schemeClr val="tx1"/>
              </a:buClr>
              <a:buSzPct val="84000"/>
              <a:buFont typeface="Frutiger 55 Roman"/>
              <a:buChar char="–"/>
              <a:defRPr sz="1400">
                <a:solidFill>
                  <a:schemeClr val="tx1"/>
                </a:solidFill>
                <a:latin typeface="Times New Roman" pitchFamily="18" charset="0"/>
                <a:ea typeface="宋体" pitchFamily="2" charset="-122"/>
              </a:defRPr>
            </a:lvl5pPr>
            <a:lvl6pPr marL="25146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6pPr>
            <a:lvl7pPr marL="29718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7pPr>
            <a:lvl8pPr marL="34290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8pPr>
            <a:lvl9pPr marL="38862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9pPr>
          </a:lstStyle>
          <a:p>
            <a:pPr fontAlgn="base">
              <a:spcBef>
                <a:spcPct val="0"/>
              </a:spcBef>
              <a:spcAft>
                <a:spcPct val="0"/>
              </a:spcAft>
              <a:buClrTx/>
              <a:buFontTx/>
              <a:buNone/>
            </a:pPr>
            <a:fld id="{9DA3B647-DD9C-4D69-841A-19AF30BF3703}" type="slidenum">
              <a:rPr lang="zh-TW" altLang="en-US" sz="1000" smtClean="0">
                <a:latin typeface="Arial" pitchFamily="34" charset="0"/>
                <a:ea typeface="楷体_GB2312"/>
                <a:cs typeface="楷体_GB2312"/>
              </a:rPr>
              <a:pPr fontAlgn="base">
                <a:spcBef>
                  <a:spcPct val="0"/>
                </a:spcBef>
                <a:spcAft>
                  <a:spcPct val="0"/>
                </a:spcAft>
                <a:buClrTx/>
                <a:buFontTx/>
                <a:buNone/>
              </a:pPr>
              <a:t>26</a:t>
            </a:fld>
            <a:endParaRPr lang="en-US" altLang="zh-TW" sz="1000" dirty="0">
              <a:latin typeface="Arial" pitchFamily="34" charset="0"/>
              <a:ea typeface="楷体_GB2312"/>
              <a:cs typeface="楷体_GB2312"/>
            </a:endParaRPr>
          </a:p>
        </p:txBody>
      </p:sp>
      <p:sp>
        <p:nvSpPr>
          <p:cNvPr id="5" name="Rectangle 2">
            <a:extLst>
              <a:ext uri="{FF2B5EF4-FFF2-40B4-BE49-F238E27FC236}">
                <a16:creationId xmlns:a16="http://schemas.microsoft.com/office/drawing/2014/main" xmlns="" id="{C27F647A-BACA-4D6F-BA05-5BB857D7C44D}"/>
              </a:ext>
            </a:extLst>
          </p:cNvPr>
          <p:cNvSpPr txBox="1">
            <a:spLocks noChangeArrowheads="1"/>
          </p:cNvSpPr>
          <p:nvPr/>
        </p:nvSpPr>
        <p:spPr>
          <a:xfrm>
            <a:off x="1061049" y="742817"/>
            <a:ext cx="9385540" cy="522287"/>
          </a:xfrm>
          <a:prstGeom prst="rect">
            <a:avLst/>
          </a:prstGeom>
          <a:gradFill rotWithShape="1">
            <a:gsLst>
              <a:gs pos="0">
                <a:srgbClr val="FF9933"/>
              </a:gs>
              <a:gs pos="50000">
                <a:srgbClr val="FFFF99"/>
              </a:gs>
              <a:gs pos="100000">
                <a:srgbClr val="FF9933"/>
              </a:gs>
            </a:gsLst>
            <a:lin ang="5400000" scaled="1"/>
          </a:grad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lvl1pPr algn="l" defTabSz="815975" rtl="0" eaLnBrk="0" fontAlgn="base" hangingPunct="0">
              <a:lnSpc>
                <a:spcPct val="85000"/>
              </a:lnSpc>
              <a:spcBef>
                <a:spcPct val="0"/>
              </a:spcBef>
              <a:spcAft>
                <a:spcPct val="0"/>
              </a:spcAft>
              <a:defRPr sz="2100">
                <a:solidFill>
                  <a:schemeClr val="tx1"/>
                </a:solidFill>
                <a:latin typeface="+mj-lt"/>
                <a:ea typeface="宋体" pitchFamily="2" charset="-122"/>
                <a:cs typeface="+mj-cs"/>
              </a:defRPr>
            </a:lvl1pPr>
            <a:lvl2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2pPr>
            <a:lvl3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3pPr>
            <a:lvl4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4pPr>
            <a:lvl5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5pPr>
            <a:lvl6pPr marL="371064"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6pPr>
            <a:lvl7pPr marL="742127"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7pPr>
            <a:lvl8pPr marL="1113191"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8pPr>
            <a:lvl9pPr marL="1484254"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9pPr>
          </a:lstStyle>
          <a:p>
            <a:pPr fontAlgn="ctr">
              <a:lnSpc>
                <a:spcPct val="110000"/>
              </a:lnSpc>
              <a:defRPr/>
            </a:pPr>
            <a:r>
              <a:rPr lang="en-US" altLang="zh-TW" sz="2800" b="1" kern="0" dirty="0" smtClean="0">
                <a:solidFill>
                  <a:srgbClr val="C00000"/>
                </a:solidFill>
                <a:latin typeface="標楷體" pitchFamily="65" charset="-120"/>
                <a:ea typeface="標楷體" pitchFamily="65" charset="-120"/>
              </a:rPr>
              <a:t>               (</a:t>
            </a:r>
            <a:r>
              <a:rPr lang="zh-TW" altLang="en-US" sz="2800" b="1" kern="0" dirty="0" smtClean="0">
                <a:solidFill>
                  <a:srgbClr val="C00000"/>
                </a:solidFill>
                <a:latin typeface="標楷體" pitchFamily="65" charset="-120"/>
                <a:ea typeface="標楷體" pitchFamily="65" charset="-120"/>
              </a:rPr>
              <a:t>三</a:t>
            </a:r>
            <a:r>
              <a:rPr lang="en-US" altLang="zh-TW" sz="2800" b="1" kern="0" dirty="0" smtClean="0">
                <a:solidFill>
                  <a:srgbClr val="C00000"/>
                </a:solidFill>
                <a:latin typeface="標楷體" pitchFamily="65" charset="-120"/>
                <a:ea typeface="標楷體" pitchFamily="65" charset="-120"/>
              </a:rPr>
              <a:t>)</a:t>
            </a:r>
            <a:r>
              <a:rPr lang="en-US" altLang="zh-TW" sz="2800" b="1" dirty="0" smtClean="0">
                <a:solidFill>
                  <a:srgbClr val="C00000"/>
                </a:solidFill>
                <a:latin typeface="標楷體" panose="03000509000000000000" pitchFamily="65" charset="-120"/>
                <a:ea typeface="標楷體" panose="03000509000000000000" pitchFamily="65" charset="-120"/>
              </a:rPr>
              <a:t> </a:t>
            </a:r>
            <a:r>
              <a:rPr lang="zh-TW" altLang="en-US" sz="2800" b="1" dirty="0" smtClean="0">
                <a:solidFill>
                  <a:srgbClr val="C00000"/>
                </a:solidFill>
                <a:latin typeface="標楷體" panose="03000509000000000000" pitchFamily="65" charset="-120"/>
                <a:ea typeface="標楷體" panose="03000509000000000000" pitchFamily="65" charset="-120"/>
              </a:rPr>
              <a:t>加強金融投資平台</a:t>
            </a:r>
            <a:endParaRPr lang="en-US" altLang="zh-TW" sz="2800" b="1" kern="0" dirty="0">
              <a:solidFill>
                <a:srgbClr val="C00000"/>
              </a:solidFill>
              <a:latin typeface="標楷體" panose="03000509000000000000" pitchFamily="65" charset="-120"/>
              <a:ea typeface="標楷體" panose="03000509000000000000" pitchFamily="65" charset="-120"/>
            </a:endParaRPr>
          </a:p>
        </p:txBody>
      </p:sp>
      <p:pic>
        <p:nvPicPr>
          <p:cNvPr id="8" name="Picture 4" descr="rippled-chinese-flag-720">
            <a:extLst>
              <a:ext uri="{FF2B5EF4-FFF2-40B4-BE49-F238E27FC236}">
                <a16:creationId xmlns:a16="http://schemas.microsoft.com/office/drawing/2014/main" xmlns="" id="{400E5492-9F76-4515-888A-057A8AD12B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93518" y="742817"/>
            <a:ext cx="903288"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2"/>
          <p:cNvSpPr txBox="1">
            <a:spLocks/>
          </p:cNvSpPr>
          <p:nvPr/>
        </p:nvSpPr>
        <p:spPr>
          <a:xfrm>
            <a:off x="915091" y="1820179"/>
            <a:ext cx="10506287" cy="4356333"/>
          </a:xfrm>
          <a:prstGeom prst="rect">
            <a:avLst/>
          </a:prstGeom>
        </p:spPr>
        <p:txBody>
          <a:bodyPr>
            <a:noAutofit/>
          </a:bodyPr>
          <a:lstStyle>
            <a:lvl1pPr marL="342900" indent="-342900" algn="l" defTabSz="914400" rtl="0" eaLnBrk="1" latinLnBrk="0" hangingPunct="1">
              <a:lnSpc>
                <a:spcPct val="150000"/>
              </a:lnSpc>
              <a:spcBef>
                <a:spcPct val="20000"/>
              </a:spcBef>
              <a:buClr>
                <a:srgbClr val="B50029"/>
              </a:buClr>
              <a:buFont typeface="Arial" panose="020B0604020202020204" pitchFamily="34" charset="0"/>
              <a:buChar char="►"/>
              <a:defRPr sz="2100" kern="1200">
                <a:solidFill>
                  <a:schemeClr val="tx1"/>
                </a:solidFill>
                <a:latin typeface="微軟正黑體" panose="020B0604030504040204" pitchFamily="34" charset="-120"/>
                <a:ea typeface="微軟正黑體" panose="020B0604030504040204" pitchFamily="34" charset="-120"/>
                <a:cs typeface="+mn-cs"/>
              </a:defRPr>
            </a:lvl1pPr>
            <a:lvl2pPr marL="720725" indent="-285750" algn="l" defTabSz="914400" rtl="0" eaLnBrk="1" latinLnBrk="0" hangingPunct="1">
              <a:lnSpc>
                <a:spcPct val="150000"/>
              </a:lnSpc>
              <a:spcBef>
                <a:spcPct val="20000"/>
              </a:spcBef>
              <a:buClr>
                <a:srgbClr val="B50029"/>
              </a:buClr>
              <a:buFont typeface="Wingdings" panose="05000000000000000000" pitchFamily="2" charset="2"/>
              <a:buChar char="l"/>
              <a:defRPr sz="1800" kern="1200">
                <a:solidFill>
                  <a:schemeClr val="tx1"/>
                </a:solidFill>
                <a:latin typeface="微軟正黑體" panose="020B0604030504040204" pitchFamily="34" charset="-120"/>
                <a:ea typeface="微軟正黑體" panose="020B0604030504040204" pitchFamily="34" charset="-120"/>
                <a:cs typeface="+mn-cs"/>
              </a:defRPr>
            </a:lvl2pPr>
            <a:lvl3pPr marL="1079500" indent="-228600" algn="l" defTabSz="914400" rtl="0" eaLnBrk="1" latinLnBrk="0" hangingPunct="1">
              <a:lnSpc>
                <a:spcPct val="150000"/>
              </a:lnSpc>
              <a:spcBef>
                <a:spcPct val="20000"/>
              </a:spcBef>
              <a:buClr>
                <a:srgbClr val="B50029"/>
              </a:buClr>
              <a:buFont typeface="Wingdings" panose="05000000000000000000" pitchFamily="2" charset="2"/>
              <a:buChar char="l"/>
              <a:defRPr sz="1800" kern="1200">
                <a:solidFill>
                  <a:schemeClr val="tx1"/>
                </a:solidFill>
                <a:latin typeface="微軟正黑體" panose="020B0604030504040204" pitchFamily="34" charset="-120"/>
                <a:ea typeface="微軟正黑體" panose="020B0604030504040204" pitchFamily="34" charset="-120"/>
                <a:cs typeface="+mn-cs"/>
              </a:defRPr>
            </a:lvl3pPr>
            <a:lvl4pPr marL="1427163" indent="-228600" algn="l" defTabSz="914400" rtl="0" eaLnBrk="1" latinLnBrk="0" hangingPunct="1">
              <a:lnSpc>
                <a:spcPct val="150000"/>
              </a:lnSpc>
              <a:spcBef>
                <a:spcPct val="20000"/>
              </a:spcBef>
              <a:buClr>
                <a:srgbClr val="B50029"/>
              </a:buClr>
              <a:buFont typeface="Wingdings" panose="05000000000000000000" pitchFamily="2" charset="2"/>
              <a:buChar char="l"/>
              <a:defRPr sz="1600" kern="1200">
                <a:solidFill>
                  <a:schemeClr val="tx1"/>
                </a:solidFill>
                <a:latin typeface="微軟正黑體" panose="020B0604030504040204" pitchFamily="34" charset="-120"/>
                <a:ea typeface="微軟正黑體" panose="020B0604030504040204" pitchFamily="34" charset="-120"/>
                <a:cs typeface="+mn-cs"/>
              </a:defRPr>
            </a:lvl4pPr>
            <a:lvl5pPr marL="1703388" indent="-228600" algn="l" defTabSz="914400" rtl="0" eaLnBrk="1" latinLnBrk="0" hangingPunct="1">
              <a:lnSpc>
                <a:spcPct val="150000"/>
              </a:lnSpc>
              <a:spcBef>
                <a:spcPct val="20000"/>
              </a:spcBef>
              <a:buClr>
                <a:srgbClr val="B50029"/>
              </a:buClr>
              <a:buFont typeface="Wingdings" panose="05000000000000000000" pitchFamily="2" charset="2"/>
              <a:buChar char="l"/>
              <a:defRPr sz="16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lnSpc>
                <a:spcPts val="3600"/>
              </a:lnSpc>
              <a:spcBef>
                <a:spcPts val="600"/>
              </a:spcBef>
              <a:spcAft>
                <a:spcPts val="1800"/>
              </a:spcAft>
            </a:pPr>
            <a:r>
              <a:rPr lang="zh-TW" altLang="en-US" sz="2600" b="1" dirty="0" smtClean="0">
                <a:solidFill>
                  <a:srgbClr val="336600"/>
                </a:solidFill>
                <a:latin typeface="標楷體" panose="03000509000000000000" pitchFamily="65" charset="-120"/>
                <a:ea typeface="標楷體" panose="03000509000000000000" pitchFamily="65" charset="-120"/>
              </a:rPr>
              <a:t>香港</a:t>
            </a:r>
            <a:r>
              <a:rPr lang="zh-TW" altLang="en-US" sz="2600" b="1" dirty="0">
                <a:solidFill>
                  <a:srgbClr val="336600"/>
                </a:solidFill>
                <a:latin typeface="標楷體" panose="03000509000000000000" pitchFamily="65" charset="-120"/>
                <a:ea typeface="標楷體" panose="03000509000000000000" pitchFamily="65" charset="-120"/>
              </a:rPr>
              <a:t>是全球的金融中心，資本高度密集。</a:t>
            </a:r>
            <a:r>
              <a:rPr lang="en-US" altLang="zh-TW" sz="2600" b="1" dirty="0">
                <a:solidFill>
                  <a:srgbClr val="336600"/>
                </a:solidFill>
                <a:latin typeface="標楷體" panose="03000509000000000000" pitchFamily="65" charset="-120"/>
                <a:ea typeface="標楷體" panose="03000509000000000000" pitchFamily="65" charset="-120"/>
              </a:rPr>
              <a:t>RCEP</a:t>
            </a:r>
            <a:r>
              <a:rPr lang="zh-TW" altLang="en-US" sz="2600" b="1" dirty="0">
                <a:solidFill>
                  <a:srgbClr val="336600"/>
                </a:solidFill>
                <a:latin typeface="標楷體" panose="03000509000000000000" pitchFamily="65" charset="-120"/>
                <a:ea typeface="標楷體" panose="03000509000000000000" pitchFamily="65" charset="-120"/>
              </a:rPr>
              <a:t>的簽署，本質是供應鏈在區域內的再配置</a:t>
            </a:r>
            <a:r>
              <a:rPr lang="zh-TW" altLang="en-US" sz="2600" b="1" dirty="0" smtClean="0">
                <a:solidFill>
                  <a:srgbClr val="336600"/>
                </a:solidFill>
                <a:latin typeface="標楷體" panose="03000509000000000000" pitchFamily="65" charset="-120"/>
                <a:ea typeface="標楷體" panose="03000509000000000000" pitchFamily="65" charset="-120"/>
              </a:rPr>
              <a:t>，涉及</a:t>
            </a:r>
            <a:r>
              <a:rPr lang="zh-TW" altLang="en-US" sz="2600" b="1" dirty="0">
                <a:solidFill>
                  <a:srgbClr val="336600"/>
                </a:solidFill>
                <a:latin typeface="標楷體" panose="03000509000000000000" pitchFamily="65" charset="-120"/>
                <a:ea typeface="標楷體" panose="03000509000000000000" pitchFamily="65" charset="-120"/>
              </a:rPr>
              <a:t>資金流的重新構建，對金融基建的需求將大幅</a:t>
            </a:r>
            <a:r>
              <a:rPr lang="zh-TW" altLang="en-US" sz="2600" b="1" dirty="0" smtClean="0">
                <a:solidFill>
                  <a:srgbClr val="336600"/>
                </a:solidFill>
                <a:latin typeface="標楷體" panose="03000509000000000000" pitchFamily="65" charset="-120"/>
                <a:ea typeface="標楷體" panose="03000509000000000000" pitchFamily="65" charset="-120"/>
              </a:rPr>
              <a:t>增加</a:t>
            </a:r>
            <a:r>
              <a:rPr lang="zh-TW" altLang="en-US" sz="2600" b="1" dirty="0">
                <a:solidFill>
                  <a:srgbClr val="336600"/>
                </a:solidFill>
                <a:latin typeface="標楷體" panose="03000509000000000000" pitchFamily="65" charset="-120"/>
                <a:ea typeface="標楷體" panose="03000509000000000000" pitchFamily="65" charset="-120"/>
              </a:rPr>
              <a:t>。</a:t>
            </a:r>
            <a:r>
              <a:rPr lang="zh-TW" altLang="en-US" sz="2600" b="1" dirty="0" smtClean="0">
                <a:solidFill>
                  <a:srgbClr val="336600"/>
                </a:solidFill>
                <a:latin typeface="標楷體" panose="03000509000000000000" pitchFamily="65" charset="-120"/>
                <a:ea typeface="標楷體" panose="03000509000000000000" pitchFamily="65" charset="-120"/>
              </a:rPr>
              <a:t>香港可以</a:t>
            </a:r>
            <a:r>
              <a:rPr lang="zh-TW" altLang="en-US" sz="2600" b="1" dirty="0">
                <a:solidFill>
                  <a:srgbClr val="336600"/>
                </a:solidFill>
                <a:latin typeface="標楷體" panose="03000509000000000000" pitchFamily="65" charset="-120"/>
                <a:ea typeface="標楷體" panose="03000509000000000000" pitchFamily="65" charset="-120"/>
              </a:rPr>
              <a:t>協助整合金融資源，助力區域內供應鏈的重構</a:t>
            </a:r>
            <a:r>
              <a:rPr lang="zh-TW" altLang="en-US" sz="2600" b="1" dirty="0" smtClean="0">
                <a:solidFill>
                  <a:srgbClr val="336600"/>
                </a:solidFill>
                <a:latin typeface="標楷體" panose="03000509000000000000" pitchFamily="65" charset="-120"/>
                <a:ea typeface="標楷體" panose="03000509000000000000" pitchFamily="65" charset="-120"/>
              </a:rPr>
              <a:t>。</a:t>
            </a:r>
            <a:endParaRPr lang="en-US" altLang="zh-TW" sz="2600" b="1" dirty="0" smtClean="0">
              <a:solidFill>
                <a:srgbClr val="336600"/>
              </a:solidFill>
              <a:latin typeface="標楷體" panose="03000509000000000000" pitchFamily="65" charset="-120"/>
              <a:ea typeface="標楷體" panose="03000509000000000000" pitchFamily="65" charset="-120"/>
            </a:endParaRPr>
          </a:p>
          <a:p>
            <a:pPr algn="just">
              <a:lnSpc>
                <a:spcPts val="3600"/>
              </a:lnSpc>
              <a:spcBef>
                <a:spcPts val="600"/>
              </a:spcBef>
              <a:spcAft>
                <a:spcPts val="1800"/>
              </a:spcAft>
            </a:pPr>
            <a:r>
              <a:rPr lang="zh-TW" altLang="en-US" sz="2600" b="1" dirty="0" smtClean="0">
                <a:solidFill>
                  <a:srgbClr val="0000CC"/>
                </a:solidFill>
                <a:latin typeface="標楷體" panose="03000509000000000000" pitchFamily="65" charset="-120"/>
                <a:ea typeface="標楷體" panose="03000509000000000000" pitchFamily="65" charset="-120"/>
              </a:rPr>
              <a:t>在</a:t>
            </a:r>
            <a:r>
              <a:rPr lang="zh-TW" altLang="en-US" sz="2600" b="1" dirty="0">
                <a:solidFill>
                  <a:srgbClr val="0000CC"/>
                </a:solidFill>
                <a:latin typeface="標楷體" panose="03000509000000000000" pitchFamily="65" charset="-120"/>
                <a:ea typeface="標楷體" panose="03000509000000000000" pitchFamily="65" charset="-120"/>
              </a:rPr>
              <a:t>投資方面，</a:t>
            </a:r>
            <a:r>
              <a:rPr lang="en-US" altLang="zh-TW" sz="2600" b="1" dirty="0">
                <a:solidFill>
                  <a:srgbClr val="0000CC"/>
                </a:solidFill>
                <a:latin typeface="標楷體" panose="03000509000000000000" pitchFamily="65" charset="-120"/>
                <a:ea typeface="標楷體" panose="03000509000000000000" pitchFamily="65" charset="-120"/>
              </a:rPr>
              <a:t>RCEP</a:t>
            </a:r>
            <a:r>
              <a:rPr lang="zh-TW" altLang="en-US" sz="2600" b="1" dirty="0">
                <a:solidFill>
                  <a:srgbClr val="0000CC"/>
                </a:solidFill>
                <a:latin typeface="標楷體" panose="03000509000000000000" pitchFamily="65" charset="-120"/>
                <a:ea typeface="標楷體" panose="03000509000000000000" pitchFamily="65" charset="-120"/>
              </a:rPr>
              <a:t>成員國均採用負面清單方式對非服務業領域投資作出較高水準開放承諾，並努力提高各方投資政策的透明度</a:t>
            </a:r>
            <a:r>
              <a:rPr lang="zh-TW" altLang="en-US" sz="2600" b="1" dirty="0" smtClean="0">
                <a:solidFill>
                  <a:srgbClr val="0000CC"/>
                </a:solidFill>
                <a:latin typeface="標楷體" panose="03000509000000000000" pitchFamily="65" charset="-120"/>
                <a:ea typeface="標楷體" panose="03000509000000000000" pitchFamily="65" charset="-120"/>
              </a:rPr>
              <a:t>，將</a:t>
            </a:r>
            <a:r>
              <a:rPr lang="zh-TW" altLang="en-US" sz="2600" b="1" dirty="0">
                <a:solidFill>
                  <a:srgbClr val="0000CC"/>
                </a:solidFill>
                <a:latin typeface="標楷體" panose="03000509000000000000" pitchFamily="65" charset="-120"/>
                <a:ea typeface="標楷體" panose="03000509000000000000" pitchFamily="65" charset="-120"/>
              </a:rPr>
              <a:t>為香港對外投資打開增量空間</a:t>
            </a:r>
            <a:r>
              <a:rPr lang="zh-TW" altLang="en-US" sz="2600" b="1" dirty="0" smtClean="0">
                <a:solidFill>
                  <a:srgbClr val="0000CC"/>
                </a:solidFill>
                <a:latin typeface="標楷體" panose="03000509000000000000" pitchFamily="65" charset="-120"/>
                <a:ea typeface="標楷體" panose="03000509000000000000" pitchFamily="65" charset="-120"/>
              </a:rPr>
              <a:t>。</a:t>
            </a:r>
            <a:endParaRPr lang="en-US" altLang="zh-TW" sz="2600" b="1" dirty="0" smtClean="0">
              <a:latin typeface="標楷體" panose="03000509000000000000" pitchFamily="65" charset="-120"/>
              <a:ea typeface="標楷體" panose="03000509000000000000" pitchFamily="65" charset="-120"/>
            </a:endParaRPr>
          </a:p>
          <a:p>
            <a:pPr algn="just">
              <a:lnSpc>
                <a:spcPts val="3600"/>
              </a:lnSpc>
              <a:spcBef>
                <a:spcPts val="600"/>
              </a:spcBef>
              <a:spcAft>
                <a:spcPts val="1800"/>
              </a:spcAft>
            </a:pPr>
            <a:r>
              <a:rPr lang="en-US" altLang="zh-TW" sz="2600" b="1" dirty="0" smtClean="0">
                <a:solidFill>
                  <a:srgbClr val="800080"/>
                </a:solidFill>
                <a:latin typeface="標楷體" panose="03000509000000000000" pitchFamily="65" charset="-120"/>
                <a:ea typeface="標楷體" panose="03000509000000000000" pitchFamily="65" charset="-120"/>
              </a:rPr>
              <a:t>RCEP</a:t>
            </a:r>
            <a:r>
              <a:rPr lang="zh-TW" altLang="en-US" sz="2600" b="1" dirty="0">
                <a:solidFill>
                  <a:srgbClr val="800080"/>
                </a:solidFill>
                <a:latin typeface="標楷體" panose="03000509000000000000" pitchFamily="65" charset="-120"/>
                <a:ea typeface="標楷體" panose="03000509000000000000" pitchFamily="65" charset="-120"/>
              </a:rPr>
              <a:t>還鼓勵金融創新</a:t>
            </a:r>
            <a:r>
              <a:rPr lang="zh-TW" altLang="en-US" sz="2600" b="1" dirty="0" smtClean="0">
                <a:solidFill>
                  <a:srgbClr val="800080"/>
                </a:solidFill>
                <a:latin typeface="標楷體" panose="03000509000000000000" pitchFamily="65" charset="-120"/>
                <a:ea typeface="標楷體" panose="03000509000000000000" pitchFamily="65" charset="-120"/>
              </a:rPr>
              <a:t>，而</a:t>
            </a:r>
            <a:r>
              <a:rPr lang="zh-TW" altLang="en-US" sz="2600" b="1" dirty="0">
                <a:solidFill>
                  <a:srgbClr val="800080"/>
                </a:solidFill>
                <a:latin typeface="標楷體" panose="03000509000000000000" pitchFamily="65" charset="-120"/>
                <a:ea typeface="標楷體" panose="03000509000000000000" pitchFamily="65" charset="-120"/>
              </a:rPr>
              <a:t>香港的強項正是金融創新，倘若能把握</a:t>
            </a:r>
            <a:r>
              <a:rPr lang="en-US" altLang="zh-TW" sz="2600" b="1" dirty="0">
                <a:solidFill>
                  <a:srgbClr val="800080"/>
                </a:solidFill>
                <a:latin typeface="標楷體" panose="03000509000000000000" pitchFamily="65" charset="-120"/>
                <a:ea typeface="標楷體" panose="03000509000000000000" pitchFamily="65" charset="-120"/>
              </a:rPr>
              <a:t>RCEP</a:t>
            </a:r>
            <a:r>
              <a:rPr lang="zh-TW" altLang="en-US" sz="2600" b="1" dirty="0">
                <a:solidFill>
                  <a:srgbClr val="800080"/>
                </a:solidFill>
                <a:latin typeface="標楷體" panose="03000509000000000000" pitchFamily="65" charset="-120"/>
                <a:ea typeface="標楷體" panose="03000509000000000000" pitchFamily="65" charset="-120"/>
              </a:rPr>
              <a:t>帶來的區域一體化的機會，將進一步鞏固香港的國際金融中心地位</a:t>
            </a:r>
            <a:r>
              <a:rPr lang="zh-TW" altLang="en-US" sz="2600" b="1" dirty="0" smtClean="0">
                <a:solidFill>
                  <a:srgbClr val="800080"/>
                </a:solidFill>
                <a:latin typeface="標楷體" panose="03000509000000000000" pitchFamily="65" charset="-120"/>
                <a:ea typeface="標楷體" panose="03000509000000000000" pitchFamily="65" charset="-120"/>
              </a:rPr>
              <a:t>。</a:t>
            </a:r>
            <a:endParaRPr lang="zh-TW" altLang="en-US" sz="2600" b="1" dirty="0">
              <a:solidFill>
                <a:srgbClr val="800080"/>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838126093"/>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投影片編號版面配置區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65000"/>
              </a:spcBef>
              <a:buClr>
                <a:schemeClr val="bg2"/>
              </a:buClr>
              <a:buFont typeface="Symbol" pitchFamily="18" charset="2"/>
              <a:buChar char="¨"/>
              <a:defRPr sz="2600">
                <a:solidFill>
                  <a:schemeClr val="tx1"/>
                </a:solidFill>
                <a:latin typeface="Times New Roman" pitchFamily="18" charset="0"/>
                <a:ea typeface="宋体" pitchFamily="2" charset="-122"/>
              </a:defRPr>
            </a:lvl1pPr>
            <a:lvl2pPr marL="742950" indent="-285750" eaLnBrk="0" hangingPunct="0">
              <a:spcBef>
                <a:spcPct val="35000"/>
              </a:spcBef>
              <a:buClr>
                <a:schemeClr val="tx1"/>
              </a:buClr>
              <a:buFont typeface="Frutiger 55 Roman"/>
              <a:buChar char="–"/>
              <a:defRPr sz="1400">
                <a:solidFill>
                  <a:schemeClr val="tx1"/>
                </a:solidFill>
                <a:latin typeface="Times New Roman" pitchFamily="18" charset="0"/>
                <a:ea typeface="宋体" pitchFamily="2" charset="-122"/>
              </a:defRPr>
            </a:lvl2pPr>
            <a:lvl3pPr marL="1143000" indent="-228600" eaLnBrk="0" hangingPunct="0">
              <a:spcBef>
                <a:spcPct val="35000"/>
              </a:spcBef>
              <a:buClr>
                <a:schemeClr val="tx1"/>
              </a:buClr>
              <a:buFont typeface="Frutiger 55 Roman"/>
              <a:buChar char="–"/>
              <a:defRPr sz="1400">
                <a:solidFill>
                  <a:schemeClr val="tx1"/>
                </a:solidFill>
                <a:latin typeface="Times New Roman" pitchFamily="18" charset="0"/>
                <a:ea typeface="宋体" pitchFamily="2" charset="-122"/>
              </a:defRPr>
            </a:lvl3pPr>
            <a:lvl4pPr marL="1600200" indent="-228600" eaLnBrk="0" hangingPunct="0">
              <a:spcBef>
                <a:spcPct val="15000"/>
              </a:spcBef>
              <a:buClr>
                <a:schemeClr val="tx1"/>
              </a:buClr>
              <a:buSzPct val="84000"/>
              <a:buFont typeface="Frutiger 55 Roman"/>
              <a:buChar char="–"/>
              <a:defRPr sz="1400">
                <a:solidFill>
                  <a:schemeClr val="tx1"/>
                </a:solidFill>
                <a:latin typeface="Times New Roman" pitchFamily="18" charset="0"/>
                <a:ea typeface="宋体" pitchFamily="2" charset="-122"/>
              </a:defRPr>
            </a:lvl4pPr>
            <a:lvl5pPr marL="2057400" indent="-228600" eaLnBrk="0" hangingPunct="0">
              <a:spcBef>
                <a:spcPct val="15000"/>
              </a:spcBef>
              <a:buClr>
                <a:schemeClr val="tx1"/>
              </a:buClr>
              <a:buSzPct val="84000"/>
              <a:buFont typeface="Frutiger 55 Roman"/>
              <a:buChar char="–"/>
              <a:defRPr sz="1400">
                <a:solidFill>
                  <a:schemeClr val="tx1"/>
                </a:solidFill>
                <a:latin typeface="Times New Roman" pitchFamily="18" charset="0"/>
                <a:ea typeface="宋体" pitchFamily="2" charset="-122"/>
              </a:defRPr>
            </a:lvl5pPr>
            <a:lvl6pPr marL="25146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6pPr>
            <a:lvl7pPr marL="29718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7pPr>
            <a:lvl8pPr marL="34290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8pPr>
            <a:lvl9pPr marL="38862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9pPr>
          </a:lstStyle>
          <a:p>
            <a:pPr fontAlgn="base">
              <a:spcBef>
                <a:spcPct val="0"/>
              </a:spcBef>
              <a:spcAft>
                <a:spcPct val="0"/>
              </a:spcAft>
              <a:buClrTx/>
              <a:buFontTx/>
              <a:buNone/>
            </a:pPr>
            <a:fld id="{9DA3B647-DD9C-4D69-841A-19AF30BF3703}" type="slidenum">
              <a:rPr lang="zh-TW" altLang="en-US" sz="1000" smtClean="0">
                <a:latin typeface="Arial" pitchFamily="34" charset="0"/>
                <a:ea typeface="楷体_GB2312"/>
                <a:cs typeface="楷体_GB2312"/>
              </a:rPr>
              <a:pPr fontAlgn="base">
                <a:spcBef>
                  <a:spcPct val="0"/>
                </a:spcBef>
                <a:spcAft>
                  <a:spcPct val="0"/>
                </a:spcAft>
                <a:buClrTx/>
                <a:buFontTx/>
                <a:buNone/>
              </a:pPr>
              <a:t>27</a:t>
            </a:fld>
            <a:endParaRPr lang="en-US" altLang="zh-TW" sz="1000" dirty="0">
              <a:latin typeface="Arial" pitchFamily="34" charset="0"/>
              <a:ea typeface="楷体_GB2312"/>
              <a:cs typeface="楷体_GB2312"/>
            </a:endParaRPr>
          </a:p>
        </p:txBody>
      </p:sp>
      <p:sp>
        <p:nvSpPr>
          <p:cNvPr id="5" name="Rectangle 2">
            <a:extLst>
              <a:ext uri="{FF2B5EF4-FFF2-40B4-BE49-F238E27FC236}">
                <a16:creationId xmlns:a16="http://schemas.microsoft.com/office/drawing/2014/main" xmlns="" id="{C27F647A-BACA-4D6F-BA05-5BB857D7C44D}"/>
              </a:ext>
            </a:extLst>
          </p:cNvPr>
          <p:cNvSpPr txBox="1">
            <a:spLocks noChangeArrowheads="1"/>
          </p:cNvSpPr>
          <p:nvPr/>
        </p:nvSpPr>
        <p:spPr>
          <a:xfrm>
            <a:off x="1061049" y="742817"/>
            <a:ext cx="9385540" cy="522287"/>
          </a:xfrm>
          <a:prstGeom prst="rect">
            <a:avLst/>
          </a:prstGeom>
          <a:gradFill rotWithShape="1">
            <a:gsLst>
              <a:gs pos="0">
                <a:srgbClr val="FF9933"/>
              </a:gs>
              <a:gs pos="50000">
                <a:srgbClr val="FFFF99"/>
              </a:gs>
              <a:gs pos="100000">
                <a:srgbClr val="FF9933"/>
              </a:gs>
            </a:gsLst>
            <a:lin ang="5400000" scaled="1"/>
          </a:grad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lvl1pPr algn="l" defTabSz="815975" rtl="0" eaLnBrk="0" fontAlgn="base" hangingPunct="0">
              <a:lnSpc>
                <a:spcPct val="85000"/>
              </a:lnSpc>
              <a:spcBef>
                <a:spcPct val="0"/>
              </a:spcBef>
              <a:spcAft>
                <a:spcPct val="0"/>
              </a:spcAft>
              <a:defRPr sz="2100">
                <a:solidFill>
                  <a:schemeClr val="tx1"/>
                </a:solidFill>
                <a:latin typeface="+mj-lt"/>
                <a:ea typeface="宋体" pitchFamily="2" charset="-122"/>
                <a:cs typeface="+mj-cs"/>
              </a:defRPr>
            </a:lvl1pPr>
            <a:lvl2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2pPr>
            <a:lvl3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3pPr>
            <a:lvl4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4pPr>
            <a:lvl5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5pPr>
            <a:lvl6pPr marL="371064"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6pPr>
            <a:lvl7pPr marL="742127"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7pPr>
            <a:lvl8pPr marL="1113191"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8pPr>
            <a:lvl9pPr marL="1484254"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9pPr>
          </a:lstStyle>
          <a:p>
            <a:pPr fontAlgn="ctr">
              <a:lnSpc>
                <a:spcPct val="110000"/>
              </a:lnSpc>
              <a:defRPr/>
            </a:pPr>
            <a:r>
              <a:rPr lang="en-US" altLang="zh-TW" sz="2800" b="1" kern="0" dirty="0" smtClean="0">
                <a:solidFill>
                  <a:srgbClr val="C00000"/>
                </a:solidFill>
                <a:latin typeface="標楷體" pitchFamily="65" charset="-120"/>
                <a:ea typeface="標楷體" pitchFamily="65" charset="-120"/>
              </a:rPr>
              <a:t>               (</a:t>
            </a:r>
            <a:r>
              <a:rPr lang="zh-TW" altLang="en-US" sz="2800" b="1" kern="0" dirty="0" smtClean="0">
                <a:solidFill>
                  <a:srgbClr val="C00000"/>
                </a:solidFill>
                <a:latin typeface="標楷體" pitchFamily="65" charset="-120"/>
                <a:ea typeface="標楷體" pitchFamily="65" charset="-120"/>
              </a:rPr>
              <a:t>四</a:t>
            </a:r>
            <a:r>
              <a:rPr lang="en-US" altLang="zh-TW" sz="2800" b="1" kern="0" dirty="0" smtClean="0">
                <a:solidFill>
                  <a:srgbClr val="C00000"/>
                </a:solidFill>
                <a:latin typeface="標楷體" pitchFamily="65" charset="-120"/>
                <a:ea typeface="標楷體" pitchFamily="65" charset="-120"/>
              </a:rPr>
              <a:t>)</a:t>
            </a:r>
            <a:r>
              <a:rPr lang="en-US" altLang="zh-TW" sz="2800" b="1" dirty="0" smtClean="0">
                <a:solidFill>
                  <a:srgbClr val="C00000"/>
                </a:solidFill>
                <a:latin typeface="標楷體" panose="03000509000000000000" pitchFamily="65" charset="-120"/>
                <a:ea typeface="標楷體" panose="03000509000000000000" pitchFamily="65" charset="-120"/>
              </a:rPr>
              <a:t> </a:t>
            </a:r>
            <a:r>
              <a:rPr lang="zh-TW" altLang="en-US" sz="2800" b="1" dirty="0" smtClean="0">
                <a:solidFill>
                  <a:srgbClr val="C00000"/>
                </a:solidFill>
                <a:latin typeface="標楷體" panose="03000509000000000000" pitchFamily="65" charset="-120"/>
                <a:ea typeface="標楷體" panose="03000509000000000000" pitchFamily="65" charset="-120"/>
              </a:rPr>
              <a:t>助推人民幣國際化</a:t>
            </a:r>
            <a:endParaRPr lang="en-US" altLang="zh-TW" sz="2800" b="1" kern="0" dirty="0">
              <a:solidFill>
                <a:srgbClr val="C00000"/>
              </a:solidFill>
              <a:latin typeface="標楷體" panose="03000509000000000000" pitchFamily="65" charset="-120"/>
              <a:ea typeface="標楷體" panose="03000509000000000000" pitchFamily="65" charset="-120"/>
            </a:endParaRPr>
          </a:p>
        </p:txBody>
      </p:sp>
      <p:pic>
        <p:nvPicPr>
          <p:cNvPr id="8" name="Picture 4" descr="rippled-chinese-flag-720">
            <a:extLst>
              <a:ext uri="{FF2B5EF4-FFF2-40B4-BE49-F238E27FC236}">
                <a16:creationId xmlns:a16="http://schemas.microsoft.com/office/drawing/2014/main" xmlns="" id="{400E5492-9F76-4515-888A-057A8AD12B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93518" y="742817"/>
            <a:ext cx="903288"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2"/>
          <p:cNvSpPr txBox="1">
            <a:spLocks/>
          </p:cNvSpPr>
          <p:nvPr/>
        </p:nvSpPr>
        <p:spPr>
          <a:xfrm>
            <a:off x="915091" y="1673525"/>
            <a:ext cx="10506287" cy="4502987"/>
          </a:xfrm>
          <a:prstGeom prst="rect">
            <a:avLst/>
          </a:prstGeom>
        </p:spPr>
        <p:txBody>
          <a:bodyPr>
            <a:noAutofit/>
          </a:bodyPr>
          <a:lstStyle>
            <a:lvl1pPr marL="342900" indent="-342900" algn="l" defTabSz="914400" rtl="0" eaLnBrk="1" latinLnBrk="0" hangingPunct="1">
              <a:lnSpc>
                <a:spcPct val="150000"/>
              </a:lnSpc>
              <a:spcBef>
                <a:spcPct val="20000"/>
              </a:spcBef>
              <a:buClr>
                <a:srgbClr val="B50029"/>
              </a:buClr>
              <a:buFont typeface="Arial" panose="020B0604020202020204" pitchFamily="34" charset="0"/>
              <a:buChar char="►"/>
              <a:defRPr sz="2100" kern="1200">
                <a:solidFill>
                  <a:schemeClr val="tx1"/>
                </a:solidFill>
                <a:latin typeface="微軟正黑體" panose="020B0604030504040204" pitchFamily="34" charset="-120"/>
                <a:ea typeface="微軟正黑體" panose="020B0604030504040204" pitchFamily="34" charset="-120"/>
                <a:cs typeface="+mn-cs"/>
              </a:defRPr>
            </a:lvl1pPr>
            <a:lvl2pPr marL="720725" indent="-285750" algn="l" defTabSz="914400" rtl="0" eaLnBrk="1" latinLnBrk="0" hangingPunct="1">
              <a:lnSpc>
                <a:spcPct val="150000"/>
              </a:lnSpc>
              <a:spcBef>
                <a:spcPct val="20000"/>
              </a:spcBef>
              <a:buClr>
                <a:srgbClr val="B50029"/>
              </a:buClr>
              <a:buFont typeface="Wingdings" panose="05000000000000000000" pitchFamily="2" charset="2"/>
              <a:buChar char="l"/>
              <a:defRPr sz="1800" kern="1200">
                <a:solidFill>
                  <a:schemeClr val="tx1"/>
                </a:solidFill>
                <a:latin typeface="微軟正黑體" panose="020B0604030504040204" pitchFamily="34" charset="-120"/>
                <a:ea typeface="微軟正黑體" panose="020B0604030504040204" pitchFamily="34" charset="-120"/>
                <a:cs typeface="+mn-cs"/>
              </a:defRPr>
            </a:lvl2pPr>
            <a:lvl3pPr marL="1079500" indent="-228600" algn="l" defTabSz="914400" rtl="0" eaLnBrk="1" latinLnBrk="0" hangingPunct="1">
              <a:lnSpc>
                <a:spcPct val="150000"/>
              </a:lnSpc>
              <a:spcBef>
                <a:spcPct val="20000"/>
              </a:spcBef>
              <a:buClr>
                <a:srgbClr val="B50029"/>
              </a:buClr>
              <a:buFont typeface="Wingdings" panose="05000000000000000000" pitchFamily="2" charset="2"/>
              <a:buChar char="l"/>
              <a:defRPr sz="1800" kern="1200">
                <a:solidFill>
                  <a:schemeClr val="tx1"/>
                </a:solidFill>
                <a:latin typeface="微軟正黑體" panose="020B0604030504040204" pitchFamily="34" charset="-120"/>
                <a:ea typeface="微軟正黑體" panose="020B0604030504040204" pitchFamily="34" charset="-120"/>
                <a:cs typeface="+mn-cs"/>
              </a:defRPr>
            </a:lvl3pPr>
            <a:lvl4pPr marL="1427163" indent="-228600" algn="l" defTabSz="914400" rtl="0" eaLnBrk="1" latinLnBrk="0" hangingPunct="1">
              <a:lnSpc>
                <a:spcPct val="150000"/>
              </a:lnSpc>
              <a:spcBef>
                <a:spcPct val="20000"/>
              </a:spcBef>
              <a:buClr>
                <a:srgbClr val="B50029"/>
              </a:buClr>
              <a:buFont typeface="Wingdings" panose="05000000000000000000" pitchFamily="2" charset="2"/>
              <a:buChar char="l"/>
              <a:defRPr sz="1600" kern="1200">
                <a:solidFill>
                  <a:schemeClr val="tx1"/>
                </a:solidFill>
                <a:latin typeface="微軟正黑體" panose="020B0604030504040204" pitchFamily="34" charset="-120"/>
                <a:ea typeface="微軟正黑體" panose="020B0604030504040204" pitchFamily="34" charset="-120"/>
                <a:cs typeface="+mn-cs"/>
              </a:defRPr>
            </a:lvl4pPr>
            <a:lvl5pPr marL="1703388" indent="-228600" algn="l" defTabSz="914400" rtl="0" eaLnBrk="1" latinLnBrk="0" hangingPunct="1">
              <a:lnSpc>
                <a:spcPct val="150000"/>
              </a:lnSpc>
              <a:spcBef>
                <a:spcPct val="20000"/>
              </a:spcBef>
              <a:buClr>
                <a:srgbClr val="B50029"/>
              </a:buClr>
              <a:buFont typeface="Wingdings" panose="05000000000000000000" pitchFamily="2" charset="2"/>
              <a:buChar char="l"/>
              <a:defRPr sz="16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lnSpc>
                <a:spcPts val="3600"/>
              </a:lnSpc>
              <a:spcBef>
                <a:spcPts val="600"/>
              </a:spcBef>
              <a:spcAft>
                <a:spcPts val="1800"/>
              </a:spcAft>
            </a:pPr>
            <a:r>
              <a:rPr lang="en-US" altLang="zh-TW" sz="2600" b="1" dirty="0" smtClean="0">
                <a:solidFill>
                  <a:srgbClr val="800080"/>
                </a:solidFill>
                <a:latin typeface="標楷體" panose="03000509000000000000" pitchFamily="65" charset="-120"/>
                <a:ea typeface="標楷體" panose="03000509000000000000" pitchFamily="65" charset="-120"/>
              </a:rPr>
              <a:t>RCEP</a:t>
            </a:r>
            <a:r>
              <a:rPr lang="zh-TW" altLang="en-US" sz="2600" b="1" dirty="0">
                <a:solidFill>
                  <a:srgbClr val="800080"/>
                </a:solidFill>
                <a:latin typeface="標楷體" panose="03000509000000000000" pitchFamily="65" charset="-120"/>
                <a:ea typeface="標楷體" panose="03000509000000000000" pitchFamily="65" charset="-120"/>
              </a:rPr>
              <a:t>簽訂將為香港在人民幣</a:t>
            </a:r>
            <a:r>
              <a:rPr lang="zh-TW" altLang="en-US" sz="2600" b="1" dirty="0" smtClean="0">
                <a:solidFill>
                  <a:srgbClr val="800080"/>
                </a:solidFill>
                <a:latin typeface="標楷體" panose="03000509000000000000" pitchFamily="65" charset="-120"/>
                <a:ea typeface="標楷體" panose="03000509000000000000" pitchFamily="65" charset="-120"/>
              </a:rPr>
              <a:t>國際化帶來</a:t>
            </a:r>
            <a:r>
              <a:rPr lang="zh-TW" altLang="en-US" sz="2600" b="1" dirty="0">
                <a:solidFill>
                  <a:srgbClr val="800080"/>
                </a:solidFill>
                <a:latin typeface="標楷體" panose="03000509000000000000" pitchFamily="65" charset="-120"/>
                <a:ea typeface="標楷體" panose="03000509000000000000" pitchFamily="65" charset="-120"/>
              </a:rPr>
              <a:t>新的</a:t>
            </a:r>
            <a:r>
              <a:rPr lang="zh-TW" altLang="en-US" sz="2600" b="1" dirty="0" smtClean="0">
                <a:solidFill>
                  <a:srgbClr val="800080"/>
                </a:solidFill>
                <a:latin typeface="標楷體" panose="03000509000000000000" pitchFamily="65" charset="-120"/>
                <a:ea typeface="標楷體" panose="03000509000000000000" pitchFamily="65" charset="-120"/>
              </a:rPr>
              <a:t>機遇</a:t>
            </a:r>
            <a:r>
              <a:rPr lang="zh-TW" altLang="en-US" sz="2600" b="1" dirty="0">
                <a:solidFill>
                  <a:srgbClr val="800080"/>
                </a:solidFill>
                <a:latin typeface="標楷體" panose="03000509000000000000" pitchFamily="65" charset="-120"/>
                <a:ea typeface="標楷體" panose="03000509000000000000" pitchFamily="65" charset="-120"/>
              </a:rPr>
              <a:t>。過去十幾年，諸多創新的離岸人民幣業務常常通過試點形式在</a:t>
            </a:r>
            <a:r>
              <a:rPr lang="zh-TW" altLang="en-US" sz="2600" b="1" dirty="0" smtClean="0">
                <a:solidFill>
                  <a:srgbClr val="800080"/>
                </a:solidFill>
                <a:latin typeface="標楷體" panose="03000509000000000000" pitchFamily="65" charset="-120"/>
                <a:ea typeface="標楷體" panose="03000509000000000000" pitchFamily="65" charset="-120"/>
              </a:rPr>
              <a:t>香港率先</a:t>
            </a:r>
            <a:r>
              <a:rPr lang="zh-TW" altLang="en-US" sz="2600" b="1" dirty="0">
                <a:solidFill>
                  <a:srgbClr val="800080"/>
                </a:solidFill>
                <a:latin typeface="標楷體" panose="03000509000000000000" pitchFamily="65" charset="-120"/>
                <a:ea typeface="標楷體" panose="03000509000000000000" pitchFamily="65" charset="-120"/>
              </a:rPr>
              <a:t>推行，</a:t>
            </a:r>
            <a:r>
              <a:rPr lang="zh-TW" altLang="en-US" sz="2600" b="1" dirty="0" smtClean="0">
                <a:solidFill>
                  <a:srgbClr val="800080"/>
                </a:solidFill>
                <a:latin typeface="標楷體" panose="03000509000000000000" pitchFamily="65" charset="-120"/>
                <a:ea typeface="標楷體" panose="03000509000000000000" pitchFamily="65" charset="-120"/>
              </a:rPr>
              <a:t>使香港</a:t>
            </a:r>
            <a:r>
              <a:rPr lang="zh-TW" altLang="en-US" sz="2600" b="1" dirty="0">
                <a:solidFill>
                  <a:srgbClr val="800080"/>
                </a:solidFill>
                <a:latin typeface="標楷體" panose="03000509000000000000" pitchFamily="65" charset="-120"/>
                <a:ea typeface="標楷體" panose="03000509000000000000" pitchFamily="65" charset="-120"/>
              </a:rPr>
              <a:t>成為人民幣的離岸中心，</a:t>
            </a:r>
            <a:r>
              <a:rPr lang="zh-TW" altLang="en-US" sz="2600" b="1" dirty="0" smtClean="0">
                <a:solidFill>
                  <a:srgbClr val="800080"/>
                </a:solidFill>
                <a:latin typeface="標楷體" panose="03000509000000000000" pitchFamily="65" charset="-120"/>
                <a:ea typeface="標楷體" panose="03000509000000000000" pitchFamily="65" charset="-120"/>
              </a:rPr>
              <a:t>未來隨著</a:t>
            </a:r>
            <a:r>
              <a:rPr lang="en-US" altLang="zh-TW" sz="2600" b="1" dirty="0">
                <a:solidFill>
                  <a:srgbClr val="800080"/>
                </a:solidFill>
                <a:latin typeface="標楷體" panose="03000509000000000000" pitchFamily="65" charset="-120"/>
                <a:ea typeface="標楷體" panose="03000509000000000000" pitchFamily="65" charset="-120"/>
              </a:rPr>
              <a:t>RCEP</a:t>
            </a:r>
            <a:r>
              <a:rPr lang="zh-TW" altLang="en-US" sz="2600" b="1" dirty="0">
                <a:solidFill>
                  <a:srgbClr val="800080"/>
                </a:solidFill>
                <a:latin typeface="標楷體" panose="03000509000000000000" pitchFamily="65" charset="-120"/>
                <a:ea typeface="標楷體" panose="03000509000000000000" pitchFamily="65" charset="-120"/>
              </a:rPr>
              <a:t>簽訂落實</a:t>
            </a:r>
            <a:r>
              <a:rPr lang="zh-TW" altLang="en-US" sz="2600" b="1" dirty="0" smtClean="0">
                <a:solidFill>
                  <a:srgbClr val="800080"/>
                </a:solidFill>
                <a:latin typeface="標楷體" panose="03000509000000000000" pitchFamily="65" charset="-120"/>
                <a:ea typeface="標楷體" panose="03000509000000000000" pitchFamily="65" charset="-120"/>
              </a:rPr>
              <a:t>，人民幣</a:t>
            </a:r>
            <a:r>
              <a:rPr lang="zh-TW" altLang="en-US" sz="2600" b="1" dirty="0">
                <a:solidFill>
                  <a:srgbClr val="800080"/>
                </a:solidFill>
                <a:latin typeface="標楷體" panose="03000509000000000000" pitchFamily="65" charset="-120"/>
                <a:ea typeface="標楷體" panose="03000509000000000000" pitchFamily="65" charset="-120"/>
              </a:rPr>
              <a:t>在亞太地區的使用範疇將更為普及，</a:t>
            </a:r>
            <a:r>
              <a:rPr lang="zh-TW" altLang="en-US" sz="2600" b="1" dirty="0" smtClean="0">
                <a:solidFill>
                  <a:srgbClr val="800080"/>
                </a:solidFill>
                <a:latin typeface="標楷體" panose="03000509000000000000" pitchFamily="65" charset="-120"/>
                <a:ea typeface="標楷體" panose="03000509000000000000" pitchFamily="65" charset="-120"/>
              </a:rPr>
              <a:t>香港可把握機會鞏固離</a:t>
            </a:r>
            <a:r>
              <a:rPr lang="zh-TW" altLang="en-US" sz="2600" b="1" dirty="0">
                <a:solidFill>
                  <a:srgbClr val="800080"/>
                </a:solidFill>
                <a:latin typeface="標楷體" panose="03000509000000000000" pitchFamily="65" charset="-120"/>
                <a:ea typeface="標楷體" panose="03000509000000000000" pitchFamily="65" charset="-120"/>
              </a:rPr>
              <a:t>岸人民幣</a:t>
            </a:r>
            <a:r>
              <a:rPr lang="zh-TW" altLang="en-US" sz="2600" b="1" dirty="0" smtClean="0">
                <a:solidFill>
                  <a:srgbClr val="800080"/>
                </a:solidFill>
                <a:latin typeface="標楷體" panose="03000509000000000000" pitchFamily="65" charset="-120"/>
                <a:ea typeface="標楷體" panose="03000509000000000000" pitchFamily="65" charset="-120"/>
              </a:rPr>
              <a:t>中心地位</a:t>
            </a:r>
            <a:r>
              <a:rPr lang="zh-TW" altLang="en-US" sz="2600" b="1" dirty="0" smtClean="0">
                <a:latin typeface="標楷體" panose="03000509000000000000" pitchFamily="65" charset="-120"/>
                <a:ea typeface="標楷體" panose="03000509000000000000" pitchFamily="65" charset="-120"/>
              </a:rPr>
              <a:t>。</a:t>
            </a:r>
            <a:endParaRPr lang="en-US" altLang="zh-TW" sz="2600" b="1" dirty="0" smtClean="0">
              <a:latin typeface="標楷體" panose="03000509000000000000" pitchFamily="65" charset="-120"/>
              <a:ea typeface="標楷體" panose="03000509000000000000" pitchFamily="65" charset="-120"/>
            </a:endParaRPr>
          </a:p>
          <a:p>
            <a:pPr algn="just">
              <a:lnSpc>
                <a:spcPts val="3600"/>
              </a:lnSpc>
              <a:spcBef>
                <a:spcPts val="600"/>
              </a:spcBef>
              <a:spcAft>
                <a:spcPts val="1800"/>
              </a:spcAft>
            </a:pPr>
            <a:r>
              <a:rPr lang="en-US" altLang="zh-TW" sz="2600" b="1" dirty="0" smtClean="0">
                <a:solidFill>
                  <a:srgbClr val="0000CC"/>
                </a:solidFill>
                <a:latin typeface="標楷體" panose="03000509000000000000" pitchFamily="65" charset="-120"/>
                <a:ea typeface="標楷體" panose="03000509000000000000" pitchFamily="65" charset="-120"/>
              </a:rPr>
              <a:t>RCEP</a:t>
            </a:r>
            <a:r>
              <a:rPr lang="zh-TW" altLang="en-US" sz="2600" b="1" dirty="0" smtClean="0">
                <a:solidFill>
                  <a:srgbClr val="0000CC"/>
                </a:solidFill>
                <a:latin typeface="標楷體" panose="03000509000000000000" pitchFamily="65" charset="-120"/>
                <a:ea typeface="標楷體" panose="03000509000000000000" pitchFamily="65" charset="-120"/>
              </a:rPr>
              <a:t>的簽署 也給數字人民幣貨幣提供了跨境應用場景。香港要努力探索數字人民幣在</a:t>
            </a:r>
            <a:r>
              <a:rPr lang="en-US" altLang="zh-TW" sz="2600" b="1" dirty="0" smtClean="0">
                <a:solidFill>
                  <a:srgbClr val="0000CC"/>
                </a:solidFill>
                <a:latin typeface="標楷體" panose="03000509000000000000" pitchFamily="65" charset="-120"/>
                <a:ea typeface="標楷體" panose="03000509000000000000" pitchFamily="65" charset="-120"/>
              </a:rPr>
              <a:t>RCEP</a:t>
            </a:r>
            <a:r>
              <a:rPr lang="zh-TW" altLang="en-US" sz="2600" b="1" dirty="0" smtClean="0">
                <a:solidFill>
                  <a:srgbClr val="0000CC"/>
                </a:solidFill>
                <a:latin typeface="標楷體" panose="03000509000000000000" pitchFamily="65" charset="-120"/>
                <a:ea typeface="標楷體" panose="03000509000000000000" pitchFamily="65" charset="-120"/>
              </a:rPr>
              <a:t>自貿區的支付落地，發展基於數字人民幣的商業銀行業務和投資銀行業務，從事數字人民幣存款，貸款、信託及協助商戶支付業務，率先成為全球數字貨幣中心。</a:t>
            </a:r>
            <a:endParaRPr lang="zh-TW" altLang="en-US" sz="2600" b="1" dirty="0">
              <a:solidFill>
                <a:srgbClr val="0000CC"/>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734856746"/>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投影片編號版面配置區 6"/>
          <p:cNvSpPr txBox="1">
            <a:spLocks noGrp="1"/>
          </p:cNvSpPr>
          <p:nvPr/>
        </p:nvSpPr>
        <p:spPr bwMode="auto">
          <a:xfrm>
            <a:off x="9313333" y="65119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r">
              <a:defRPr/>
            </a:pPr>
            <a:fld id="{2F0AB2C8-871E-4C14-8879-C13D3DBB9BDA}" type="slidenum">
              <a:rPr kumimoji="0" lang="zh-TW" altLang="en-US" sz="1400">
                <a:latin typeface="Arial" charset="0"/>
                <a:ea typeface="+mn-ea"/>
              </a:rPr>
              <a:pPr algn="r">
                <a:defRPr/>
              </a:pPr>
              <a:t>28</a:t>
            </a:fld>
            <a:endParaRPr kumimoji="0" lang="en-US" altLang="zh-TW" sz="1400" dirty="0">
              <a:latin typeface="Arial" charset="0"/>
              <a:ea typeface="+mn-ea"/>
            </a:endParaRPr>
          </a:p>
        </p:txBody>
      </p:sp>
      <p:sp>
        <p:nvSpPr>
          <p:cNvPr id="48131" name="Oval 7"/>
          <p:cNvSpPr>
            <a:spLocks noChangeArrowheads="1"/>
          </p:cNvSpPr>
          <p:nvPr/>
        </p:nvSpPr>
        <p:spPr bwMode="auto">
          <a:xfrm>
            <a:off x="3352800" y="2019300"/>
            <a:ext cx="5283200" cy="2451100"/>
          </a:xfrm>
          <a:prstGeom prst="ellipse">
            <a:avLst/>
          </a:prstGeom>
          <a:gradFill rotWithShape="1">
            <a:gsLst>
              <a:gs pos="0">
                <a:srgbClr val="FF6600"/>
              </a:gs>
              <a:gs pos="50000">
                <a:srgbClr val="FFCC00"/>
              </a:gs>
              <a:gs pos="100000">
                <a:srgbClr val="FF6600"/>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65000"/>
              </a:spcBef>
              <a:buClr>
                <a:schemeClr val="bg2"/>
              </a:buClr>
              <a:buFont typeface="Symbol" pitchFamily="18" charset="2"/>
              <a:buChar char="¨"/>
              <a:defRPr sz="2600">
                <a:solidFill>
                  <a:schemeClr val="tx1"/>
                </a:solidFill>
                <a:latin typeface="Times New Roman" pitchFamily="18" charset="0"/>
                <a:ea typeface="宋体" pitchFamily="2" charset="-122"/>
              </a:defRPr>
            </a:lvl1pPr>
            <a:lvl2pPr marL="742950" indent="-285750" eaLnBrk="0" hangingPunct="0">
              <a:spcBef>
                <a:spcPct val="35000"/>
              </a:spcBef>
              <a:buClr>
                <a:schemeClr val="tx1"/>
              </a:buClr>
              <a:buFont typeface="Frutiger 55 Roman"/>
              <a:buChar char="–"/>
              <a:defRPr sz="1400">
                <a:solidFill>
                  <a:schemeClr val="tx1"/>
                </a:solidFill>
                <a:latin typeface="Times New Roman" pitchFamily="18" charset="0"/>
                <a:ea typeface="宋体" pitchFamily="2" charset="-122"/>
              </a:defRPr>
            </a:lvl2pPr>
            <a:lvl3pPr marL="1143000" indent="-228600" eaLnBrk="0" hangingPunct="0">
              <a:spcBef>
                <a:spcPct val="35000"/>
              </a:spcBef>
              <a:buClr>
                <a:schemeClr val="tx1"/>
              </a:buClr>
              <a:buFont typeface="Frutiger 55 Roman"/>
              <a:buChar char="–"/>
              <a:defRPr sz="1400">
                <a:solidFill>
                  <a:schemeClr val="tx1"/>
                </a:solidFill>
                <a:latin typeface="Times New Roman" pitchFamily="18" charset="0"/>
                <a:ea typeface="宋体" pitchFamily="2" charset="-122"/>
              </a:defRPr>
            </a:lvl3pPr>
            <a:lvl4pPr marL="1600200" indent="-228600" eaLnBrk="0" hangingPunct="0">
              <a:spcBef>
                <a:spcPct val="15000"/>
              </a:spcBef>
              <a:buClr>
                <a:schemeClr val="tx1"/>
              </a:buClr>
              <a:buSzPct val="84000"/>
              <a:buFont typeface="Frutiger 55 Roman"/>
              <a:buChar char="–"/>
              <a:defRPr sz="1400">
                <a:solidFill>
                  <a:schemeClr val="tx1"/>
                </a:solidFill>
                <a:latin typeface="Times New Roman" pitchFamily="18" charset="0"/>
                <a:ea typeface="宋体" pitchFamily="2" charset="-122"/>
              </a:defRPr>
            </a:lvl4pPr>
            <a:lvl5pPr marL="2057400" indent="-228600" eaLnBrk="0" hangingPunct="0">
              <a:spcBef>
                <a:spcPct val="15000"/>
              </a:spcBef>
              <a:buClr>
                <a:schemeClr val="tx1"/>
              </a:buClr>
              <a:buSzPct val="84000"/>
              <a:buFont typeface="Frutiger 55 Roman"/>
              <a:buChar char="–"/>
              <a:defRPr sz="1400">
                <a:solidFill>
                  <a:schemeClr val="tx1"/>
                </a:solidFill>
                <a:latin typeface="Times New Roman" pitchFamily="18" charset="0"/>
                <a:ea typeface="宋体" pitchFamily="2" charset="-122"/>
              </a:defRPr>
            </a:lvl5pPr>
            <a:lvl6pPr marL="25146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6pPr>
            <a:lvl7pPr marL="29718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7pPr>
            <a:lvl8pPr marL="34290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8pPr>
            <a:lvl9pPr marL="3886200" indent="-228600" eaLnBrk="0" fontAlgn="base" hangingPunct="0">
              <a:spcBef>
                <a:spcPct val="15000"/>
              </a:spcBef>
              <a:spcAft>
                <a:spcPct val="0"/>
              </a:spcAft>
              <a:buClr>
                <a:schemeClr val="tx1"/>
              </a:buClr>
              <a:buSzPct val="84000"/>
              <a:buFont typeface="Frutiger 55 Roman"/>
              <a:buChar char="–"/>
              <a:defRPr sz="1400">
                <a:solidFill>
                  <a:schemeClr val="tx1"/>
                </a:solidFill>
                <a:latin typeface="Times New Roman" pitchFamily="18" charset="0"/>
                <a:ea typeface="宋体" pitchFamily="2" charset="-122"/>
              </a:defRPr>
            </a:lvl9pPr>
          </a:lstStyle>
          <a:p>
            <a:pPr eaLnBrk="1" hangingPunct="1">
              <a:spcBef>
                <a:spcPct val="0"/>
              </a:spcBef>
            </a:pPr>
            <a:endParaRPr kumimoji="0" lang="zh-TW" altLang="en-US" sz="2100" b="1">
              <a:ea typeface="MS PGothic" pitchFamily="34" charset="-128"/>
            </a:endParaRPr>
          </a:p>
        </p:txBody>
      </p:sp>
      <p:sp>
        <p:nvSpPr>
          <p:cNvPr id="48132" name="WordArt 8"/>
          <p:cNvSpPr>
            <a:spLocks noChangeArrowheads="1" noChangeShapeType="1" noTextEdit="1"/>
          </p:cNvSpPr>
          <p:nvPr/>
        </p:nvSpPr>
        <p:spPr bwMode="auto">
          <a:xfrm>
            <a:off x="3784600" y="2743200"/>
            <a:ext cx="4622800" cy="1371600"/>
          </a:xfrm>
          <a:prstGeom prst="rect">
            <a:avLst/>
          </a:prstGeom>
        </p:spPr>
        <p:txBody>
          <a:bodyPr wrap="none" fromWordArt="1">
            <a:prstTxWarp prst="textSlantUp">
              <a:avLst>
                <a:gd name="adj" fmla="val 32056"/>
              </a:avLst>
            </a:prstTxWarp>
          </a:bodyPr>
          <a:lstStyle/>
          <a:p>
            <a:pPr algn="ctr"/>
            <a:r>
              <a:rPr lang="en-US" altLang="zh-TW" sz="4800" b="1" kern="10" dirty="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新細明體"/>
                <a:ea typeface="新細明體"/>
              </a:rPr>
              <a:t>THANK YOU</a:t>
            </a:r>
            <a:endParaRPr lang="zh-TW" altLang="en-US" sz="4800" b="1" kern="10" dirty="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新細明體"/>
              <a:ea typeface="新細明體"/>
            </a:endParaRPr>
          </a:p>
        </p:txBody>
      </p:sp>
    </p:spTree>
    <p:extLst>
      <p:ext uri="{BB962C8B-B14F-4D97-AF65-F5344CB8AC3E}">
        <p14:creationId xmlns:p14="http://schemas.microsoft.com/office/powerpoint/2010/main" val="36879163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p:cNvSpPr txBox="1">
            <a:spLocks/>
          </p:cNvSpPr>
          <p:nvPr/>
        </p:nvSpPr>
        <p:spPr>
          <a:xfrm>
            <a:off x="1087612" y="1619955"/>
            <a:ext cx="10169846" cy="4082105"/>
          </a:xfrm>
          <a:prstGeom prst="rect">
            <a:avLst/>
          </a:prstGeom>
        </p:spPr>
        <p:txBody>
          <a:bodyPr>
            <a:normAutofit/>
          </a:bodyPr>
          <a:lstStyle>
            <a:lvl1pPr marL="342900" indent="-342900" algn="l" defTabSz="914400" rtl="0" eaLnBrk="1" latinLnBrk="0" hangingPunct="1">
              <a:lnSpc>
                <a:spcPct val="150000"/>
              </a:lnSpc>
              <a:spcBef>
                <a:spcPct val="20000"/>
              </a:spcBef>
              <a:buClr>
                <a:srgbClr val="B50029"/>
              </a:buClr>
              <a:buFont typeface="Arial" panose="020B0604020202020204" pitchFamily="34" charset="0"/>
              <a:buChar char="►"/>
              <a:defRPr sz="2100" kern="1200">
                <a:solidFill>
                  <a:schemeClr val="tx1"/>
                </a:solidFill>
                <a:latin typeface="微軟正黑體" panose="020B0604030504040204" pitchFamily="34" charset="-120"/>
                <a:ea typeface="微軟正黑體" panose="020B0604030504040204" pitchFamily="34" charset="-120"/>
                <a:cs typeface="+mn-cs"/>
              </a:defRPr>
            </a:lvl1pPr>
            <a:lvl2pPr marL="720725" indent="-285750" algn="l" defTabSz="914400" rtl="0" eaLnBrk="1" latinLnBrk="0" hangingPunct="1">
              <a:lnSpc>
                <a:spcPct val="150000"/>
              </a:lnSpc>
              <a:spcBef>
                <a:spcPct val="20000"/>
              </a:spcBef>
              <a:buClr>
                <a:srgbClr val="B50029"/>
              </a:buClr>
              <a:buFont typeface="Wingdings" panose="05000000000000000000" pitchFamily="2" charset="2"/>
              <a:buChar char="l"/>
              <a:defRPr sz="1800" kern="1200">
                <a:solidFill>
                  <a:schemeClr val="tx1"/>
                </a:solidFill>
                <a:latin typeface="微軟正黑體" panose="020B0604030504040204" pitchFamily="34" charset="-120"/>
                <a:ea typeface="微軟正黑體" panose="020B0604030504040204" pitchFamily="34" charset="-120"/>
                <a:cs typeface="+mn-cs"/>
              </a:defRPr>
            </a:lvl2pPr>
            <a:lvl3pPr marL="1079500" indent="-228600" algn="l" defTabSz="914400" rtl="0" eaLnBrk="1" latinLnBrk="0" hangingPunct="1">
              <a:lnSpc>
                <a:spcPct val="150000"/>
              </a:lnSpc>
              <a:spcBef>
                <a:spcPct val="20000"/>
              </a:spcBef>
              <a:buClr>
                <a:srgbClr val="B50029"/>
              </a:buClr>
              <a:buFont typeface="Wingdings" panose="05000000000000000000" pitchFamily="2" charset="2"/>
              <a:buChar char="l"/>
              <a:defRPr sz="1800" kern="1200">
                <a:solidFill>
                  <a:schemeClr val="tx1"/>
                </a:solidFill>
                <a:latin typeface="微軟正黑體" panose="020B0604030504040204" pitchFamily="34" charset="-120"/>
                <a:ea typeface="微軟正黑體" panose="020B0604030504040204" pitchFamily="34" charset="-120"/>
                <a:cs typeface="+mn-cs"/>
              </a:defRPr>
            </a:lvl3pPr>
            <a:lvl4pPr marL="1427163" indent="-228600" algn="l" defTabSz="914400" rtl="0" eaLnBrk="1" latinLnBrk="0" hangingPunct="1">
              <a:lnSpc>
                <a:spcPct val="150000"/>
              </a:lnSpc>
              <a:spcBef>
                <a:spcPct val="20000"/>
              </a:spcBef>
              <a:buClr>
                <a:srgbClr val="B50029"/>
              </a:buClr>
              <a:buFont typeface="Wingdings" panose="05000000000000000000" pitchFamily="2" charset="2"/>
              <a:buChar char="l"/>
              <a:defRPr sz="1600" kern="1200">
                <a:solidFill>
                  <a:schemeClr val="tx1"/>
                </a:solidFill>
                <a:latin typeface="微軟正黑體" panose="020B0604030504040204" pitchFamily="34" charset="-120"/>
                <a:ea typeface="微軟正黑體" panose="020B0604030504040204" pitchFamily="34" charset="-120"/>
                <a:cs typeface="+mn-cs"/>
              </a:defRPr>
            </a:lvl4pPr>
            <a:lvl5pPr marL="1703388" indent="-228600" algn="l" defTabSz="914400" rtl="0" eaLnBrk="1" latinLnBrk="0" hangingPunct="1">
              <a:lnSpc>
                <a:spcPct val="150000"/>
              </a:lnSpc>
              <a:spcBef>
                <a:spcPct val="20000"/>
              </a:spcBef>
              <a:buClr>
                <a:srgbClr val="B50029"/>
              </a:buClr>
              <a:buFont typeface="Wingdings" panose="05000000000000000000" pitchFamily="2" charset="2"/>
              <a:buChar char="l"/>
              <a:defRPr sz="16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hangingPunct="0">
              <a:lnSpc>
                <a:spcPts val="3600"/>
              </a:lnSpc>
              <a:spcBef>
                <a:spcPts val="600"/>
              </a:spcBef>
              <a:spcAft>
                <a:spcPts val="1800"/>
              </a:spcAft>
            </a:pPr>
            <a:r>
              <a:rPr lang="en-US" altLang="zh-TW" sz="2600" b="1" dirty="0" smtClean="0">
                <a:solidFill>
                  <a:srgbClr val="0000CC"/>
                </a:solidFill>
                <a:latin typeface="標楷體" panose="03000509000000000000" pitchFamily="65" charset="-120"/>
                <a:ea typeface="標楷體" panose="03000509000000000000" pitchFamily="65" charset="-120"/>
              </a:rPr>
              <a:t>2020</a:t>
            </a:r>
            <a:r>
              <a:rPr lang="zh-TW" altLang="zh-HK" sz="2600" b="1" dirty="0">
                <a:solidFill>
                  <a:srgbClr val="0000CC"/>
                </a:solidFill>
                <a:latin typeface="標楷體" panose="03000509000000000000" pitchFamily="65" charset="-120"/>
                <a:ea typeface="標楷體" panose="03000509000000000000" pitchFamily="65" charset="-120"/>
              </a:rPr>
              <a:t>年</a:t>
            </a:r>
            <a:r>
              <a:rPr lang="en-US" altLang="zh-TW" sz="2600" b="1" dirty="0">
                <a:solidFill>
                  <a:srgbClr val="0000CC"/>
                </a:solidFill>
                <a:latin typeface="標楷體" panose="03000509000000000000" pitchFamily="65" charset="-120"/>
                <a:ea typeface="標楷體" panose="03000509000000000000" pitchFamily="65" charset="-120"/>
              </a:rPr>
              <a:t>11</a:t>
            </a:r>
            <a:r>
              <a:rPr lang="zh-TW" altLang="en-US" sz="2600" b="1" dirty="0" smtClean="0">
                <a:solidFill>
                  <a:srgbClr val="0000CC"/>
                </a:solidFill>
                <a:latin typeface="標楷體" panose="03000509000000000000" pitchFamily="65" charset="-120"/>
                <a:ea typeface="標楷體" panose="03000509000000000000" pitchFamily="65" charset="-120"/>
              </a:rPr>
              <a:t>月</a:t>
            </a:r>
            <a:r>
              <a:rPr lang="en-US" altLang="zh-TW" sz="2600" b="1" dirty="0" smtClean="0">
                <a:solidFill>
                  <a:srgbClr val="0000CC"/>
                </a:solidFill>
                <a:latin typeface="標楷體" panose="03000509000000000000" pitchFamily="65" charset="-120"/>
                <a:ea typeface="標楷體" panose="03000509000000000000" pitchFamily="65" charset="-120"/>
              </a:rPr>
              <a:t>15</a:t>
            </a:r>
            <a:r>
              <a:rPr lang="zh-TW" altLang="en-US" sz="2600" b="1" dirty="0" smtClean="0">
                <a:solidFill>
                  <a:srgbClr val="0000CC"/>
                </a:solidFill>
                <a:latin typeface="標楷體" panose="03000509000000000000" pitchFamily="65" charset="-120"/>
                <a:ea typeface="標楷體" panose="03000509000000000000" pitchFamily="65" charset="-120"/>
              </a:rPr>
              <a:t>日，</a:t>
            </a:r>
            <a:r>
              <a:rPr lang="zh-TW" altLang="zh-HK" sz="2600" b="1" dirty="0" smtClean="0">
                <a:solidFill>
                  <a:srgbClr val="0000CC"/>
                </a:solidFill>
                <a:latin typeface="標楷體" panose="03000509000000000000" pitchFamily="65" charset="-120"/>
                <a:ea typeface="標楷體" panose="03000509000000000000" pitchFamily="65" charset="-120"/>
              </a:rPr>
              <a:t>中國</a:t>
            </a:r>
            <a:r>
              <a:rPr lang="zh-TW" altLang="zh-HK" sz="2600" b="1" dirty="0">
                <a:solidFill>
                  <a:srgbClr val="0000CC"/>
                </a:solidFill>
                <a:latin typeface="標楷體" panose="03000509000000000000" pitchFamily="65" charset="-120"/>
                <a:ea typeface="標楷體" panose="03000509000000000000" pitchFamily="65" charset="-120"/>
              </a:rPr>
              <a:t>與東盟十國、日本、韓國、澳大利亞、紐西蘭完成簽署《區域全面經濟夥伴關係協定》（</a:t>
            </a:r>
            <a:r>
              <a:rPr lang="en-US" altLang="zh-HK" sz="2600" b="1" dirty="0">
                <a:solidFill>
                  <a:srgbClr val="0000CC"/>
                </a:solidFill>
                <a:latin typeface="標楷體" panose="03000509000000000000" pitchFamily="65" charset="-120"/>
                <a:ea typeface="標楷體" panose="03000509000000000000" pitchFamily="65" charset="-120"/>
              </a:rPr>
              <a:t>RCEP</a:t>
            </a:r>
            <a:r>
              <a:rPr lang="zh-TW" altLang="zh-HK" sz="2600" b="1" dirty="0">
                <a:solidFill>
                  <a:srgbClr val="0000CC"/>
                </a:solidFill>
                <a:latin typeface="標楷體" panose="03000509000000000000" pitchFamily="65" charset="-120"/>
                <a:ea typeface="標楷體" panose="03000509000000000000" pitchFamily="65" charset="-120"/>
              </a:rPr>
              <a:t>），成為目前世界上最大規模的區域性自貿協定，覆蓋總人口、經濟總量與貿易額均占全球總量的約</a:t>
            </a:r>
            <a:r>
              <a:rPr lang="en-US" altLang="zh-HK" sz="2600" b="1" dirty="0">
                <a:solidFill>
                  <a:srgbClr val="0000CC"/>
                </a:solidFill>
                <a:latin typeface="標楷體" panose="03000509000000000000" pitchFamily="65" charset="-120"/>
                <a:ea typeface="標楷體" panose="03000509000000000000" pitchFamily="65" charset="-120"/>
              </a:rPr>
              <a:t>30%</a:t>
            </a:r>
            <a:r>
              <a:rPr lang="zh-TW" altLang="zh-HK" sz="2600" b="1" dirty="0" smtClean="0">
                <a:solidFill>
                  <a:srgbClr val="7030A0"/>
                </a:solidFill>
                <a:latin typeface="標楷體" panose="03000509000000000000" pitchFamily="65" charset="-120"/>
                <a:ea typeface="標楷體" panose="03000509000000000000" pitchFamily="65" charset="-120"/>
              </a:rPr>
              <a:t>。</a:t>
            </a:r>
            <a:endParaRPr lang="en-US" altLang="zh-TW" sz="2600" b="1" dirty="0" smtClean="0">
              <a:solidFill>
                <a:srgbClr val="7030A0"/>
              </a:solidFill>
              <a:latin typeface="標楷體" panose="03000509000000000000" pitchFamily="65" charset="-120"/>
              <a:ea typeface="標楷體" panose="03000509000000000000" pitchFamily="65" charset="-120"/>
            </a:endParaRPr>
          </a:p>
          <a:p>
            <a:pPr algn="just" hangingPunct="0">
              <a:lnSpc>
                <a:spcPts val="3600"/>
              </a:lnSpc>
              <a:spcBef>
                <a:spcPts val="600"/>
              </a:spcBef>
              <a:spcAft>
                <a:spcPts val="1800"/>
              </a:spcAft>
            </a:pPr>
            <a:r>
              <a:rPr lang="en-US" altLang="zh-HK" sz="2600" b="1" dirty="0" smtClean="0">
                <a:solidFill>
                  <a:srgbClr val="7030A0"/>
                </a:solidFill>
                <a:latin typeface="標楷體" panose="03000509000000000000" pitchFamily="65" charset="-120"/>
                <a:ea typeface="標楷體" panose="03000509000000000000" pitchFamily="65" charset="-120"/>
              </a:rPr>
              <a:t>RCEP</a:t>
            </a:r>
            <a:r>
              <a:rPr lang="zh-TW" altLang="zh-HK" sz="2600" b="1" dirty="0">
                <a:solidFill>
                  <a:srgbClr val="7030A0"/>
                </a:solidFill>
                <a:latin typeface="標楷體" panose="03000509000000000000" pitchFamily="65" charset="-120"/>
                <a:ea typeface="標楷體" panose="03000509000000000000" pitchFamily="65" charset="-120"/>
              </a:rPr>
              <a:t>是在整合中國</a:t>
            </a:r>
            <a:r>
              <a:rPr lang="en-US" altLang="zh-HK" sz="2600" b="1" dirty="0">
                <a:solidFill>
                  <a:srgbClr val="7030A0"/>
                </a:solidFill>
                <a:latin typeface="標楷體" panose="03000509000000000000" pitchFamily="65" charset="-120"/>
                <a:ea typeface="標楷體" panose="03000509000000000000" pitchFamily="65" charset="-120"/>
              </a:rPr>
              <a:t>+</a:t>
            </a:r>
            <a:r>
              <a:rPr lang="zh-TW" altLang="zh-HK" sz="2600" b="1" dirty="0">
                <a:solidFill>
                  <a:srgbClr val="7030A0"/>
                </a:solidFill>
                <a:latin typeface="標楷體" panose="03000509000000000000" pitchFamily="65" charset="-120"/>
                <a:ea typeface="標楷體" panose="03000509000000000000" pitchFamily="65" charset="-120"/>
              </a:rPr>
              <a:t>東盟、日本</a:t>
            </a:r>
            <a:r>
              <a:rPr lang="en-US" altLang="zh-HK" sz="2600" b="1" dirty="0">
                <a:solidFill>
                  <a:srgbClr val="7030A0"/>
                </a:solidFill>
                <a:latin typeface="標楷體" panose="03000509000000000000" pitchFamily="65" charset="-120"/>
                <a:ea typeface="標楷體" panose="03000509000000000000" pitchFamily="65" charset="-120"/>
              </a:rPr>
              <a:t>+</a:t>
            </a:r>
            <a:r>
              <a:rPr lang="zh-TW" altLang="zh-HK" sz="2600" b="1" dirty="0">
                <a:solidFill>
                  <a:srgbClr val="7030A0"/>
                </a:solidFill>
                <a:latin typeface="標楷體" panose="03000509000000000000" pitchFamily="65" charset="-120"/>
                <a:ea typeface="標楷體" panose="03000509000000000000" pitchFamily="65" charset="-120"/>
              </a:rPr>
              <a:t>東盟、韓國</a:t>
            </a:r>
            <a:r>
              <a:rPr lang="en-US" altLang="zh-HK" sz="2600" b="1" dirty="0">
                <a:solidFill>
                  <a:srgbClr val="7030A0"/>
                </a:solidFill>
                <a:latin typeface="標楷體" panose="03000509000000000000" pitchFamily="65" charset="-120"/>
                <a:ea typeface="標楷體" panose="03000509000000000000" pitchFamily="65" charset="-120"/>
              </a:rPr>
              <a:t>+</a:t>
            </a:r>
            <a:r>
              <a:rPr lang="zh-TW" altLang="zh-HK" sz="2600" b="1" dirty="0">
                <a:solidFill>
                  <a:srgbClr val="7030A0"/>
                </a:solidFill>
                <a:latin typeface="標楷體" panose="03000509000000000000" pitchFamily="65" charset="-120"/>
                <a:ea typeface="標楷體" panose="03000509000000000000" pitchFamily="65" charset="-120"/>
              </a:rPr>
              <a:t>東盟以及澳紐</a:t>
            </a:r>
            <a:r>
              <a:rPr lang="en-US" altLang="zh-HK" sz="2600" b="1" dirty="0">
                <a:solidFill>
                  <a:srgbClr val="7030A0"/>
                </a:solidFill>
                <a:latin typeface="標楷體" panose="03000509000000000000" pitchFamily="65" charset="-120"/>
                <a:ea typeface="標楷體" panose="03000509000000000000" pitchFamily="65" charset="-120"/>
              </a:rPr>
              <a:t>+</a:t>
            </a:r>
            <a:r>
              <a:rPr lang="zh-TW" altLang="zh-HK" sz="2600" b="1" dirty="0">
                <a:solidFill>
                  <a:srgbClr val="7030A0"/>
                </a:solidFill>
                <a:latin typeface="標楷體" panose="03000509000000000000" pitchFamily="65" charset="-120"/>
                <a:ea typeface="標楷體" panose="03000509000000000000" pitchFamily="65" charset="-120"/>
              </a:rPr>
              <a:t>東盟等四個</a:t>
            </a:r>
            <a:r>
              <a:rPr lang="en-US" altLang="zh-HK" sz="2600" b="1" dirty="0">
                <a:solidFill>
                  <a:srgbClr val="7030A0"/>
                </a:solidFill>
                <a:latin typeface="標楷體" panose="03000509000000000000" pitchFamily="65" charset="-120"/>
                <a:ea typeface="標楷體" panose="03000509000000000000" pitchFamily="65" charset="-120"/>
              </a:rPr>
              <a:t>10+1</a:t>
            </a:r>
            <a:r>
              <a:rPr lang="zh-TW" altLang="zh-HK" sz="2600" b="1" dirty="0">
                <a:solidFill>
                  <a:srgbClr val="7030A0"/>
                </a:solidFill>
                <a:latin typeface="標楷體" panose="03000509000000000000" pitchFamily="65" charset="-120"/>
                <a:ea typeface="標楷體" panose="03000509000000000000" pitchFamily="65" charset="-120"/>
              </a:rPr>
              <a:t>自貿區之後形成的，因而它也是一個自由貿易協定，區域經濟一體化程度尚低於歐盟，市場准入標準也低於</a:t>
            </a:r>
            <a:r>
              <a:rPr lang="en-US" altLang="zh-HK" sz="2600" b="1" dirty="0" smtClean="0">
                <a:solidFill>
                  <a:srgbClr val="7030A0"/>
                </a:solidFill>
                <a:latin typeface="標楷體" panose="03000509000000000000" pitchFamily="65" charset="-120"/>
                <a:ea typeface="標楷體" panose="03000509000000000000" pitchFamily="65" charset="-120"/>
              </a:rPr>
              <a:t>CTPPT</a:t>
            </a:r>
            <a:r>
              <a:rPr lang="zh-TW" altLang="en-US" sz="2600" b="1" dirty="0" smtClean="0">
                <a:solidFill>
                  <a:srgbClr val="7030A0"/>
                </a:solidFill>
                <a:latin typeface="標楷體" panose="03000509000000000000" pitchFamily="65" charset="-120"/>
                <a:ea typeface="標楷體" panose="03000509000000000000" pitchFamily="65" charset="-120"/>
              </a:rPr>
              <a:t>。</a:t>
            </a:r>
            <a:endParaRPr lang="en-US" altLang="zh-TW" sz="2600" b="1" dirty="0" smtClean="0">
              <a:solidFill>
                <a:srgbClr val="7030A0"/>
              </a:solidFill>
              <a:latin typeface="標楷體" panose="03000509000000000000" pitchFamily="65" charset="-120"/>
              <a:ea typeface="標楷體" panose="03000509000000000000" pitchFamily="65" charset="-120"/>
            </a:endParaRPr>
          </a:p>
        </p:txBody>
      </p:sp>
      <p:pic>
        <p:nvPicPr>
          <p:cNvPr id="8" name="Picture 4" descr="rippled-chinese-flag-720">
            <a:extLst>
              <a:ext uri="{FF2B5EF4-FFF2-40B4-BE49-F238E27FC236}">
                <a16:creationId xmlns:a16="http://schemas.microsoft.com/office/drawing/2014/main" xmlns="" id="{E7A13716-44BB-4E28-A305-2180F37650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82688" y="696779"/>
            <a:ext cx="903288"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a:extLst>
              <a:ext uri="{FF2B5EF4-FFF2-40B4-BE49-F238E27FC236}">
                <a16:creationId xmlns:a16="http://schemas.microsoft.com/office/drawing/2014/main" xmlns="" id="{C27F647A-BACA-4D6F-BA05-5BB857D7C44D}"/>
              </a:ext>
            </a:extLst>
          </p:cNvPr>
          <p:cNvSpPr txBox="1">
            <a:spLocks noChangeArrowheads="1"/>
          </p:cNvSpPr>
          <p:nvPr/>
        </p:nvSpPr>
        <p:spPr>
          <a:xfrm>
            <a:off x="1086929" y="696779"/>
            <a:ext cx="9083614" cy="522287"/>
          </a:xfrm>
          <a:prstGeom prst="rect">
            <a:avLst/>
          </a:prstGeom>
          <a:gradFill rotWithShape="1">
            <a:gsLst>
              <a:gs pos="0">
                <a:srgbClr val="FF9933"/>
              </a:gs>
              <a:gs pos="50000">
                <a:srgbClr val="FFFF99"/>
              </a:gs>
              <a:gs pos="100000">
                <a:srgbClr val="FF9933"/>
              </a:gs>
            </a:gsLst>
            <a:lin ang="5400000" scaled="1"/>
          </a:grad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lvl1pPr algn="l" defTabSz="815975" rtl="0" eaLnBrk="0" fontAlgn="base" hangingPunct="0">
              <a:lnSpc>
                <a:spcPct val="85000"/>
              </a:lnSpc>
              <a:spcBef>
                <a:spcPct val="0"/>
              </a:spcBef>
              <a:spcAft>
                <a:spcPct val="0"/>
              </a:spcAft>
              <a:defRPr sz="2100">
                <a:solidFill>
                  <a:schemeClr val="tx1"/>
                </a:solidFill>
                <a:latin typeface="+mj-lt"/>
                <a:ea typeface="宋体" pitchFamily="2" charset="-122"/>
                <a:cs typeface="+mj-cs"/>
              </a:defRPr>
            </a:lvl1pPr>
            <a:lvl2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2pPr>
            <a:lvl3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3pPr>
            <a:lvl4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4pPr>
            <a:lvl5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5pPr>
            <a:lvl6pPr marL="371064"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6pPr>
            <a:lvl7pPr marL="742127"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7pPr>
            <a:lvl8pPr marL="1113191"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8pPr>
            <a:lvl9pPr marL="1484254"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9pPr>
          </a:lstStyle>
          <a:p>
            <a:pPr fontAlgn="ctr">
              <a:lnSpc>
                <a:spcPct val="110000"/>
              </a:lnSpc>
              <a:defRPr/>
            </a:pPr>
            <a:r>
              <a:rPr lang="en-US" altLang="zh-TW" sz="2800" b="1" kern="0" dirty="0" smtClean="0">
                <a:solidFill>
                  <a:srgbClr val="C00000"/>
                </a:solidFill>
                <a:latin typeface="標楷體" pitchFamily="65" charset="-120"/>
                <a:ea typeface="標楷體" pitchFamily="65" charset="-120"/>
              </a:rPr>
              <a:t> (</a:t>
            </a:r>
            <a:r>
              <a:rPr lang="zh-TW" altLang="en-US" sz="2800" b="1" kern="0" dirty="0" smtClean="0">
                <a:solidFill>
                  <a:srgbClr val="C00000"/>
                </a:solidFill>
                <a:latin typeface="標楷體" pitchFamily="65" charset="-120"/>
                <a:ea typeface="標楷體" pitchFamily="65" charset="-120"/>
              </a:rPr>
              <a:t>一</a:t>
            </a:r>
            <a:r>
              <a:rPr lang="en-US" altLang="zh-TW" sz="2800" b="1" kern="0" dirty="0" smtClean="0">
                <a:solidFill>
                  <a:srgbClr val="C00000"/>
                </a:solidFill>
                <a:latin typeface="標楷體" pitchFamily="65" charset="-120"/>
                <a:ea typeface="標楷體" pitchFamily="65" charset="-120"/>
              </a:rPr>
              <a:t>)</a:t>
            </a:r>
            <a:r>
              <a:rPr lang="zh-TW" altLang="zh-HK" sz="2800" b="1" dirty="0">
                <a:solidFill>
                  <a:srgbClr val="C00000"/>
                </a:solidFill>
                <a:latin typeface="標楷體" panose="03000509000000000000" pitchFamily="65" charset="-120"/>
                <a:ea typeface="標楷體" panose="03000509000000000000" pitchFamily="65" charset="-120"/>
              </a:rPr>
              <a:t>全球最大規模的區域自貿協定，影響力可比肩</a:t>
            </a:r>
            <a:r>
              <a:rPr lang="en-US" altLang="zh-HK" sz="2800" b="1" dirty="0">
                <a:solidFill>
                  <a:srgbClr val="C00000"/>
                </a:solidFill>
                <a:latin typeface="標楷體" panose="03000509000000000000" pitchFamily="65" charset="-120"/>
                <a:ea typeface="標楷體" panose="03000509000000000000" pitchFamily="65" charset="-120"/>
              </a:rPr>
              <a:t>WTO</a:t>
            </a:r>
            <a:endParaRPr lang="en-US" altLang="zh-TW" sz="2800" kern="0" dirty="0">
              <a:solidFill>
                <a:srgbClr val="C00000"/>
              </a:solidFill>
              <a:ea typeface="標楷體" pitchFamily="65" charset="-120"/>
            </a:endParaRPr>
          </a:p>
        </p:txBody>
      </p:sp>
    </p:spTree>
    <p:extLst>
      <p:ext uri="{BB962C8B-B14F-4D97-AF65-F5344CB8AC3E}">
        <p14:creationId xmlns:p14="http://schemas.microsoft.com/office/powerpoint/2010/main" val="42236846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a:extLst>
              <a:ext uri="{FF2B5EF4-FFF2-40B4-BE49-F238E27FC236}">
                <a16:creationId xmlns:a16="http://schemas.microsoft.com/office/drawing/2014/main" xmlns="" id="{E626D97B-310A-44F0-B5D5-1BEA4C17DA00}"/>
              </a:ext>
            </a:extLst>
          </p:cNvPr>
          <p:cNvSpPr/>
          <p:nvPr/>
        </p:nvSpPr>
        <p:spPr>
          <a:xfrm>
            <a:off x="1037059" y="1205915"/>
            <a:ext cx="9509760" cy="461665"/>
          </a:xfrm>
          <a:prstGeom prst="rect">
            <a:avLst/>
          </a:prstGeom>
        </p:spPr>
        <p:txBody>
          <a:bodyPr wrap="square">
            <a:spAutoFit/>
          </a:bodyPr>
          <a:lstStyle/>
          <a:p>
            <a:pPr algn="ctr"/>
            <a:r>
              <a:rPr lang="en-US" altLang="zh-CN" sz="2400" b="1" dirty="0">
                <a:solidFill>
                  <a:srgbClr val="0000CC"/>
                </a:solidFill>
                <a:latin typeface="標楷體" panose="03000509000000000000" pitchFamily="65" charset="-120"/>
                <a:ea typeface="標楷體" panose="03000509000000000000" pitchFamily="65" charset="-120"/>
              </a:rPr>
              <a:t>RCEP</a:t>
            </a:r>
            <a:r>
              <a:rPr lang="zh-CN" altLang="en-US" sz="2400" b="1" dirty="0">
                <a:solidFill>
                  <a:srgbClr val="0000CC"/>
                </a:solidFill>
                <a:latin typeface="標楷體" panose="03000509000000000000" pitchFamily="65" charset="-120"/>
                <a:ea typeface="標楷體" panose="03000509000000000000" pitchFamily="65" charset="-120"/>
              </a:rPr>
              <a:t>與主要貿易協定的區別</a:t>
            </a:r>
          </a:p>
        </p:txBody>
      </p:sp>
      <p:sp>
        <p:nvSpPr>
          <p:cNvPr id="15" name="矩形 14">
            <a:extLst>
              <a:ext uri="{FF2B5EF4-FFF2-40B4-BE49-F238E27FC236}">
                <a16:creationId xmlns:a16="http://schemas.microsoft.com/office/drawing/2014/main" xmlns="" id="{A53D69F1-EF06-4F13-98E6-366A66FC722B}"/>
              </a:ext>
            </a:extLst>
          </p:cNvPr>
          <p:cNvSpPr/>
          <p:nvPr/>
        </p:nvSpPr>
        <p:spPr>
          <a:xfrm>
            <a:off x="1653929" y="1802912"/>
            <a:ext cx="1645921" cy="369332"/>
          </a:xfrm>
          <a:prstGeom prst="rect">
            <a:avLst/>
          </a:prstGeom>
        </p:spPr>
        <p:txBody>
          <a:bodyPr wrap="square">
            <a:spAutoFit/>
          </a:bodyPr>
          <a:lstStyle/>
          <a:p>
            <a:pPr algn="ctr"/>
            <a:r>
              <a:rPr lang="zh-CN" altLang="en-US" b="1" dirty="0">
                <a:solidFill>
                  <a:schemeClr val="accent1"/>
                </a:solidFill>
                <a:latin typeface="標楷體" panose="03000509000000000000" pitchFamily="65" charset="-120"/>
                <a:ea typeface="標楷體" panose="03000509000000000000" pitchFamily="65" charset="-120"/>
              </a:rPr>
              <a:t>成員範圍不同</a:t>
            </a:r>
          </a:p>
        </p:txBody>
      </p:sp>
      <p:pic>
        <p:nvPicPr>
          <p:cNvPr id="16" name="圖片 15">
            <a:extLst>
              <a:ext uri="{FF2B5EF4-FFF2-40B4-BE49-F238E27FC236}">
                <a16:creationId xmlns:a16="http://schemas.microsoft.com/office/drawing/2014/main" xmlns="" id="{6ECB9BE0-941E-435F-A08A-46E36CB98A9E}"/>
              </a:ext>
            </a:extLst>
          </p:cNvPr>
          <p:cNvPicPr/>
          <p:nvPr/>
        </p:nvPicPr>
        <p:blipFill rotWithShape="1">
          <a:blip r:embed="rId3">
            <a:extLst>
              <a:ext uri="{28A0092B-C50C-407E-A947-70E740481C1C}">
                <a14:useLocalDpi xmlns:a14="http://schemas.microsoft.com/office/drawing/2010/main" val="0"/>
              </a:ext>
            </a:extLst>
          </a:blip>
          <a:srcRect t="5856" b="8018"/>
          <a:stretch/>
        </p:blipFill>
        <p:spPr bwMode="auto">
          <a:xfrm>
            <a:off x="405983" y="2344764"/>
            <a:ext cx="5010150" cy="2428240"/>
          </a:xfrm>
          <a:prstGeom prst="rect">
            <a:avLst/>
          </a:prstGeom>
          <a:noFill/>
          <a:ln>
            <a:noFill/>
          </a:ln>
          <a:effectLst>
            <a:glow rad="63500">
              <a:schemeClr val="accent2">
                <a:satMod val="175000"/>
                <a:alpha val="40000"/>
              </a:schemeClr>
            </a:glow>
          </a:effectLst>
        </p:spPr>
      </p:pic>
      <p:sp>
        <p:nvSpPr>
          <p:cNvPr id="17" name="矩形 16">
            <a:extLst>
              <a:ext uri="{FF2B5EF4-FFF2-40B4-BE49-F238E27FC236}">
                <a16:creationId xmlns:a16="http://schemas.microsoft.com/office/drawing/2014/main" xmlns="" id="{B3B4A121-146D-4DD9-AD25-27A2EB8A3B78}"/>
              </a:ext>
            </a:extLst>
          </p:cNvPr>
          <p:cNvSpPr/>
          <p:nvPr/>
        </p:nvSpPr>
        <p:spPr>
          <a:xfrm>
            <a:off x="484713" y="4933226"/>
            <a:ext cx="4611161" cy="830997"/>
          </a:xfrm>
          <a:prstGeom prst="rect">
            <a:avLst/>
          </a:prstGeom>
        </p:spPr>
        <p:txBody>
          <a:bodyPr wrap="square">
            <a:spAutoFit/>
          </a:bodyPr>
          <a:lstStyle/>
          <a:p>
            <a:pPr marL="285750" indent="-285750">
              <a:buFont typeface="Arial" panose="020B0604020202020204" pitchFamily="34" charset="0"/>
              <a:buChar char="•"/>
            </a:pPr>
            <a:r>
              <a:rPr lang="zh-CN" altLang="en-US" sz="1600" b="1" dirty="0">
                <a:latin typeface="標楷體" panose="03000509000000000000" pitchFamily="65" charset="-120"/>
                <a:ea typeface="標楷體" panose="03000509000000000000" pitchFamily="65" charset="-120"/>
              </a:rPr>
              <a:t>所有的東盟國家都在</a:t>
            </a:r>
            <a:r>
              <a:rPr lang="en-US" altLang="zh-CN" sz="1600" b="1" dirty="0">
                <a:latin typeface="標楷體" panose="03000509000000000000" pitchFamily="65" charset="-120"/>
                <a:ea typeface="標楷體" panose="03000509000000000000" pitchFamily="65" charset="-120"/>
              </a:rPr>
              <a:t>RCEP,</a:t>
            </a:r>
            <a:r>
              <a:rPr lang="zh-CN" altLang="en-US" sz="1600" b="1" dirty="0">
                <a:latin typeface="標楷體" panose="03000509000000000000" pitchFamily="65" charset="-120"/>
                <a:ea typeface="標楷體" panose="03000509000000000000" pitchFamily="65" charset="-120"/>
              </a:rPr>
              <a:t>但只有新加坡、越南、汶萊、馬來西亞四個東盟國家在</a:t>
            </a:r>
            <a:r>
              <a:rPr lang="en-US" altLang="zh-CN" sz="1600" b="1" dirty="0">
                <a:latin typeface="標楷體" panose="03000509000000000000" pitchFamily="65" charset="-120"/>
                <a:ea typeface="標楷體" panose="03000509000000000000" pitchFamily="65" charset="-120"/>
              </a:rPr>
              <a:t>CPTPP</a:t>
            </a:r>
          </a:p>
          <a:p>
            <a:pPr marL="285750" indent="-285750">
              <a:buFont typeface="Arial" panose="020B0604020202020204" pitchFamily="34" charset="0"/>
              <a:buChar char="•"/>
            </a:pPr>
            <a:r>
              <a:rPr lang="zh-CN" altLang="en-US" sz="1600" b="1" dirty="0">
                <a:latin typeface="標楷體" panose="03000509000000000000" pitchFamily="65" charset="-120"/>
                <a:ea typeface="標楷體" panose="03000509000000000000" pitchFamily="65" charset="-120"/>
              </a:rPr>
              <a:t>北美和南美的國家在</a:t>
            </a:r>
            <a:r>
              <a:rPr lang="en-US" altLang="zh-CN" sz="1600" b="1" dirty="0">
                <a:latin typeface="標楷體" panose="03000509000000000000" pitchFamily="65" charset="-120"/>
                <a:ea typeface="標楷體" panose="03000509000000000000" pitchFamily="65" charset="-120"/>
              </a:rPr>
              <a:t>CPTPP</a:t>
            </a:r>
            <a:r>
              <a:rPr lang="zh-CN" altLang="en-US" sz="1600" b="1" dirty="0">
                <a:latin typeface="標楷體" panose="03000509000000000000" pitchFamily="65" charset="-120"/>
                <a:ea typeface="標楷體" panose="03000509000000000000" pitchFamily="65" charset="-120"/>
              </a:rPr>
              <a:t>，不在</a:t>
            </a:r>
            <a:r>
              <a:rPr lang="en-US" altLang="zh-CN" sz="1600" b="1" dirty="0">
                <a:latin typeface="標楷體" panose="03000509000000000000" pitchFamily="65" charset="-120"/>
                <a:ea typeface="標楷體" panose="03000509000000000000" pitchFamily="65" charset="-120"/>
              </a:rPr>
              <a:t>RCEP</a:t>
            </a:r>
            <a:endParaRPr lang="zh-CN" altLang="en-US" sz="1600" b="1" dirty="0">
              <a:latin typeface="標楷體" panose="03000509000000000000" pitchFamily="65" charset="-120"/>
              <a:ea typeface="標楷體" panose="03000509000000000000" pitchFamily="65" charset="-120"/>
            </a:endParaRPr>
          </a:p>
        </p:txBody>
      </p:sp>
      <p:sp>
        <p:nvSpPr>
          <p:cNvPr id="18" name="矩形 17">
            <a:extLst>
              <a:ext uri="{FF2B5EF4-FFF2-40B4-BE49-F238E27FC236}">
                <a16:creationId xmlns:a16="http://schemas.microsoft.com/office/drawing/2014/main" xmlns="" id="{031ECD0D-2A71-453D-8AC0-765500A449A8}"/>
              </a:ext>
            </a:extLst>
          </p:cNvPr>
          <p:cNvSpPr/>
          <p:nvPr/>
        </p:nvSpPr>
        <p:spPr>
          <a:xfrm>
            <a:off x="7873260" y="1606285"/>
            <a:ext cx="1645921" cy="369332"/>
          </a:xfrm>
          <a:prstGeom prst="rect">
            <a:avLst/>
          </a:prstGeom>
        </p:spPr>
        <p:txBody>
          <a:bodyPr wrap="square">
            <a:spAutoFit/>
          </a:bodyPr>
          <a:lstStyle/>
          <a:p>
            <a:pPr algn="ctr"/>
            <a:r>
              <a:rPr lang="zh-CN" altLang="en-US" b="1" dirty="0">
                <a:solidFill>
                  <a:schemeClr val="accent1"/>
                </a:solidFill>
                <a:latin typeface="標楷體" panose="03000509000000000000" pitchFamily="65" charset="-120"/>
                <a:ea typeface="標楷體" panose="03000509000000000000" pitchFamily="65" charset="-120"/>
              </a:rPr>
              <a:t>內容也有差異</a:t>
            </a:r>
          </a:p>
        </p:txBody>
      </p:sp>
      <p:pic>
        <p:nvPicPr>
          <p:cNvPr id="19" name="圖片 18" descr="https://wpimg.wallstcn.com/90e7606b-26ce-495d-bbeb-4070de5241ff.png">
            <a:extLst>
              <a:ext uri="{FF2B5EF4-FFF2-40B4-BE49-F238E27FC236}">
                <a16:creationId xmlns:a16="http://schemas.microsoft.com/office/drawing/2014/main" xmlns="" id="{CDF66654-DBD6-4123-91FB-34F76ED3531A}"/>
              </a:ext>
            </a:extLst>
          </p:cNvPr>
          <p:cNvPicPr/>
          <p:nvPr/>
        </p:nvPicPr>
        <p:blipFill rotWithShape="1">
          <a:blip r:embed="rId4">
            <a:extLst>
              <a:ext uri="{28A0092B-C50C-407E-A947-70E740481C1C}">
                <a14:useLocalDpi xmlns:a14="http://schemas.microsoft.com/office/drawing/2010/main" val="0"/>
              </a:ext>
            </a:extLst>
          </a:blip>
          <a:srcRect t="3990" b="3745"/>
          <a:stretch/>
        </p:blipFill>
        <p:spPr bwMode="auto">
          <a:xfrm>
            <a:off x="5654040" y="1991136"/>
            <a:ext cx="6324600" cy="3840480"/>
          </a:xfrm>
          <a:prstGeom prst="rect">
            <a:avLst/>
          </a:prstGeom>
          <a:noFill/>
          <a:ln>
            <a:noFill/>
          </a:ln>
          <a:effectLst>
            <a:glow rad="63500">
              <a:schemeClr val="accent1">
                <a:satMod val="175000"/>
                <a:alpha val="40000"/>
              </a:schemeClr>
            </a:glow>
          </a:effectLst>
        </p:spPr>
      </p:pic>
      <p:sp>
        <p:nvSpPr>
          <p:cNvPr id="20" name="矩形 19">
            <a:extLst>
              <a:ext uri="{FF2B5EF4-FFF2-40B4-BE49-F238E27FC236}">
                <a16:creationId xmlns:a16="http://schemas.microsoft.com/office/drawing/2014/main" xmlns="" id="{5E8F5BA5-ECE9-4398-9724-40238C4AFF79}"/>
              </a:ext>
            </a:extLst>
          </p:cNvPr>
          <p:cNvSpPr/>
          <p:nvPr/>
        </p:nvSpPr>
        <p:spPr>
          <a:xfrm>
            <a:off x="5654040" y="5926502"/>
            <a:ext cx="6324600" cy="584775"/>
          </a:xfrm>
          <a:prstGeom prst="rect">
            <a:avLst/>
          </a:prstGeom>
        </p:spPr>
        <p:txBody>
          <a:bodyPr wrap="square">
            <a:spAutoFit/>
          </a:bodyPr>
          <a:lstStyle/>
          <a:p>
            <a:pPr marL="285750" indent="-285750">
              <a:buFont typeface="Arial" panose="020B0604020202020204" pitchFamily="34" charset="0"/>
              <a:buChar char="•"/>
            </a:pPr>
            <a:r>
              <a:rPr lang="en-US" altLang="zh-CN" sz="1600" b="1" dirty="0">
                <a:latin typeface="標楷體" panose="03000509000000000000" pitchFamily="65" charset="-120"/>
                <a:ea typeface="標楷體" panose="03000509000000000000" pitchFamily="65" charset="-120"/>
              </a:rPr>
              <a:t>TPP</a:t>
            </a:r>
            <a:r>
              <a:rPr lang="zh-CN" altLang="en-US" sz="1600" b="1" dirty="0">
                <a:latin typeface="標楷體" panose="03000509000000000000" pitchFamily="65" charset="-120"/>
                <a:ea typeface="標楷體" panose="03000509000000000000" pitchFamily="65" charset="-120"/>
              </a:rPr>
              <a:t>強調“高標準、無例外”，</a:t>
            </a:r>
            <a:r>
              <a:rPr lang="en-US" altLang="zh-CN" sz="1600" b="1" dirty="0">
                <a:latin typeface="標楷體" panose="03000509000000000000" pitchFamily="65" charset="-120"/>
                <a:ea typeface="標楷體" panose="03000509000000000000" pitchFamily="65" charset="-120"/>
              </a:rPr>
              <a:t> RCEP</a:t>
            </a:r>
            <a:r>
              <a:rPr lang="zh-CN" altLang="en-US" sz="1600" b="1" dirty="0">
                <a:latin typeface="標楷體" panose="03000509000000000000" pitchFamily="65" charset="-120"/>
                <a:ea typeface="標楷體" panose="03000509000000000000" pitchFamily="65" charset="-120"/>
              </a:rPr>
              <a:t>優先考慮發展中國家的需求</a:t>
            </a:r>
            <a:endParaRPr lang="en-US" altLang="zh-CN" sz="1600" b="1" dirty="0">
              <a:latin typeface="標楷體" panose="03000509000000000000" pitchFamily="65" charset="-120"/>
              <a:ea typeface="標楷體" panose="03000509000000000000" pitchFamily="65" charset="-120"/>
            </a:endParaRPr>
          </a:p>
          <a:p>
            <a:pPr marL="285750" indent="-285750">
              <a:buFont typeface="Arial" panose="020B0604020202020204" pitchFamily="34" charset="0"/>
              <a:buChar char="•"/>
            </a:pPr>
            <a:r>
              <a:rPr lang="en-US" altLang="zh-CN" sz="1600" b="1" dirty="0">
                <a:latin typeface="標楷體" panose="03000509000000000000" pitchFamily="65" charset="-120"/>
                <a:ea typeface="標楷體" panose="03000509000000000000" pitchFamily="65" charset="-120"/>
              </a:rPr>
              <a:t>TPP</a:t>
            </a:r>
            <a:r>
              <a:rPr lang="zh-CN" altLang="en-US" sz="1600" b="1" dirty="0">
                <a:latin typeface="標楷體" panose="03000509000000000000" pitchFamily="65" charset="-120"/>
                <a:ea typeface="標楷體" panose="03000509000000000000" pitchFamily="65" charset="-120"/>
              </a:rPr>
              <a:t>協議中涉及到智慧財產權、國有企業、勞工、環境</a:t>
            </a:r>
            <a:r>
              <a:rPr lang="zh-CN" altLang="en-US" sz="1600" b="1" dirty="0" smtClean="0">
                <a:latin typeface="標楷體" panose="03000509000000000000" pitchFamily="65" charset="-120"/>
                <a:ea typeface="標楷體" panose="03000509000000000000" pitchFamily="65" charset="-120"/>
              </a:rPr>
              <a:t>等議題</a:t>
            </a:r>
            <a:r>
              <a:rPr lang="zh-CN" altLang="en-US" sz="1600" b="1" dirty="0">
                <a:latin typeface="標楷體" panose="03000509000000000000" pitchFamily="65" charset="-120"/>
                <a:ea typeface="標楷體" panose="03000509000000000000" pitchFamily="65" charset="-120"/>
              </a:rPr>
              <a:t>，</a:t>
            </a:r>
            <a:r>
              <a:rPr lang="zh-CN" altLang="en-US" sz="1600" b="1" dirty="0" smtClean="0">
                <a:latin typeface="標楷體" panose="03000509000000000000" pitchFamily="65" charset="-120"/>
                <a:ea typeface="標楷體" panose="03000509000000000000" pitchFamily="65" charset="-120"/>
              </a:rPr>
              <a:t>與</a:t>
            </a:r>
            <a:endParaRPr lang="zh-CN" altLang="en-US" sz="1600" b="1" dirty="0">
              <a:latin typeface="標楷體" panose="03000509000000000000" pitchFamily="65" charset="-120"/>
              <a:ea typeface="標楷體" panose="03000509000000000000" pitchFamily="65" charset="-120"/>
            </a:endParaRPr>
          </a:p>
        </p:txBody>
      </p:sp>
      <p:sp>
        <p:nvSpPr>
          <p:cNvPr id="9" name="Rectangle 2">
            <a:extLst>
              <a:ext uri="{FF2B5EF4-FFF2-40B4-BE49-F238E27FC236}">
                <a16:creationId xmlns:a16="http://schemas.microsoft.com/office/drawing/2014/main" xmlns="" id="{C27F647A-BACA-4D6F-BA05-5BB857D7C44D}"/>
              </a:ext>
            </a:extLst>
          </p:cNvPr>
          <p:cNvSpPr txBox="1">
            <a:spLocks noChangeArrowheads="1"/>
          </p:cNvSpPr>
          <p:nvPr/>
        </p:nvSpPr>
        <p:spPr>
          <a:xfrm>
            <a:off x="1086929" y="507007"/>
            <a:ext cx="9083614" cy="522287"/>
          </a:xfrm>
          <a:prstGeom prst="rect">
            <a:avLst/>
          </a:prstGeom>
          <a:gradFill rotWithShape="1">
            <a:gsLst>
              <a:gs pos="0">
                <a:srgbClr val="FF9933"/>
              </a:gs>
              <a:gs pos="50000">
                <a:srgbClr val="FFFF99"/>
              </a:gs>
              <a:gs pos="100000">
                <a:srgbClr val="FF9933"/>
              </a:gs>
            </a:gsLst>
            <a:lin ang="5400000" scaled="1"/>
          </a:grad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lvl1pPr algn="l" defTabSz="815975" rtl="0" eaLnBrk="0" fontAlgn="base" hangingPunct="0">
              <a:lnSpc>
                <a:spcPct val="85000"/>
              </a:lnSpc>
              <a:spcBef>
                <a:spcPct val="0"/>
              </a:spcBef>
              <a:spcAft>
                <a:spcPct val="0"/>
              </a:spcAft>
              <a:defRPr sz="2100">
                <a:solidFill>
                  <a:schemeClr val="tx1"/>
                </a:solidFill>
                <a:latin typeface="+mj-lt"/>
                <a:ea typeface="宋体" pitchFamily="2" charset="-122"/>
                <a:cs typeface="+mj-cs"/>
              </a:defRPr>
            </a:lvl1pPr>
            <a:lvl2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2pPr>
            <a:lvl3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3pPr>
            <a:lvl4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4pPr>
            <a:lvl5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5pPr>
            <a:lvl6pPr marL="371064"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6pPr>
            <a:lvl7pPr marL="742127"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7pPr>
            <a:lvl8pPr marL="1113191"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8pPr>
            <a:lvl9pPr marL="1484254"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9pPr>
          </a:lstStyle>
          <a:p>
            <a:pPr fontAlgn="ctr">
              <a:lnSpc>
                <a:spcPct val="110000"/>
              </a:lnSpc>
              <a:defRPr/>
            </a:pPr>
            <a:r>
              <a:rPr lang="en-US" altLang="zh-TW" sz="2800" b="1" kern="0" dirty="0" smtClean="0">
                <a:solidFill>
                  <a:srgbClr val="C00000"/>
                </a:solidFill>
                <a:latin typeface="標楷體" pitchFamily="65" charset="-120"/>
                <a:ea typeface="標楷體" pitchFamily="65" charset="-120"/>
              </a:rPr>
              <a:t> (</a:t>
            </a:r>
            <a:r>
              <a:rPr lang="zh-TW" altLang="en-US" sz="2800" b="1" kern="0" dirty="0" smtClean="0">
                <a:solidFill>
                  <a:srgbClr val="C00000"/>
                </a:solidFill>
                <a:latin typeface="標楷體" pitchFamily="65" charset="-120"/>
                <a:ea typeface="標楷體" pitchFamily="65" charset="-120"/>
              </a:rPr>
              <a:t>一</a:t>
            </a:r>
            <a:r>
              <a:rPr lang="en-US" altLang="zh-TW" sz="2800" b="1" kern="0" dirty="0" smtClean="0">
                <a:solidFill>
                  <a:srgbClr val="C00000"/>
                </a:solidFill>
                <a:latin typeface="標楷體" pitchFamily="65" charset="-120"/>
                <a:ea typeface="標楷體" pitchFamily="65" charset="-120"/>
              </a:rPr>
              <a:t>)</a:t>
            </a:r>
            <a:r>
              <a:rPr lang="zh-TW" altLang="zh-HK" sz="2800" b="1" dirty="0">
                <a:solidFill>
                  <a:srgbClr val="C00000"/>
                </a:solidFill>
                <a:latin typeface="標楷體" panose="03000509000000000000" pitchFamily="65" charset="-120"/>
                <a:ea typeface="標楷體" panose="03000509000000000000" pitchFamily="65" charset="-120"/>
              </a:rPr>
              <a:t>全球最大規模的區域自貿協定，影響力可比肩</a:t>
            </a:r>
            <a:r>
              <a:rPr lang="en-US" altLang="zh-HK" sz="2800" b="1" dirty="0">
                <a:solidFill>
                  <a:srgbClr val="C00000"/>
                </a:solidFill>
                <a:latin typeface="標楷體" panose="03000509000000000000" pitchFamily="65" charset="-120"/>
                <a:ea typeface="標楷體" panose="03000509000000000000" pitchFamily="65" charset="-120"/>
              </a:rPr>
              <a:t>WTO</a:t>
            </a:r>
            <a:endParaRPr lang="en-US" altLang="zh-TW" sz="2800" kern="0" dirty="0">
              <a:solidFill>
                <a:srgbClr val="C00000"/>
              </a:solidFill>
              <a:ea typeface="標楷體" pitchFamily="65" charset="-120"/>
            </a:endParaRPr>
          </a:p>
        </p:txBody>
      </p:sp>
      <p:pic>
        <p:nvPicPr>
          <p:cNvPr id="10" name="Picture 4" descr="rippled-chinese-flag-720">
            <a:extLst>
              <a:ext uri="{FF2B5EF4-FFF2-40B4-BE49-F238E27FC236}">
                <a16:creationId xmlns:a16="http://schemas.microsoft.com/office/drawing/2014/main" xmlns="" id="{E7A13716-44BB-4E28-A305-2180F376500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82688" y="507007"/>
            <a:ext cx="903288"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7248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xmlns="" id="{639F26C0-69D3-49E2-8EC1-5C00777FB484}"/>
              </a:ext>
            </a:extLst>
          </p:cNvPr>
          <p:cNvSpPr/>
          <p:nvPr/>
        </p:nvSpPr>
        <p:spPr>
          <a:xfrm>
            <a:off x="2087584" y="1502845"/>
            <a:ext cx="8376220" cy="461665"/>
          </a:xfrm>
          <a:prstGeom prst="rect">
            <a:avLst/>
          </a:prstGeom>
        </p:spPr>
        <p:txBody>
          <a:bodyPr wrap="square">
            <a:spAutoFit/>
          </a:bodyPr>
          <a:lstStyle/>
          <a:p>
            <a:r>
              <a:rPr lang="en-US" altLang="zh-CN" sz="2400" b="1" dirty="0" smtClean="0">
                <a:solidFill>
                  <a:srgbClr val="0000CC"/>
                </a:solidFill>
                <a:latin typeface="標楷體" panose="03000509000000000000" pitchFamily="65" charset="-120"/>
                <a:ea typeface="標楷體" panose="03000509000000000000" pitchFamily="65" charset="-120"/>
              </a:rPr>
              <a:t> RCEP</a:t>
            </a:r>
            <a:r>
              <a:rPr lang="zh-CN" altLang="zh-CN" sz="2400" b="1" dirty="0">
                <a:solidFill>
                  <a:srgbClr val="0000CC"/>
                </a:solidFill>
                <a:latin typeface="標楷體" panose="03000509000000000000" pitchFamily="65" charset="-120"/>
                <a:ea typeface="標楷體" panose="03000509000000000000" pitchFamily="65" charset="-120"/>
              </a:rPr>
              <a:t>是在逆全球化背景下，推動區域化發展的一個重要突破</a:t>
            </a:r>
            <a:endParaRPr lang="zh-CN" altLang="en-US" sz="2400" b="1" dirty="0">
              <a:solidFill>
                <a:srgbClr val="0000CC"/>
              </a:solidFill>
              <a:latin typeface="標楷體" panose="03000509000000000000" pitchFamily="65" charset="-120"/>
              <a:ea typeface="標楷體" panose="03000509000000000000" pitchFamily="65" charset="-120"/>
            </a:endParaRPr>
          </a:p>
        </p:txBody>
      </p:sp>
      <p:sp>
        <p:nvSpPr>
          <p:cNvPr id="14" name="矩形 13">
            <a:extLst>
              <a:ext uri="{FF2B5EF4-FFF2-40B4-BE49-F238E27FC236}">
                <a16:creationId xmlns:a16="http://schemas.microsoft.com/office/drawing/2014/main" xmlns="" id="{B8DC86F4-5B96-467D-B721-86E8FA4D10EA}"/>
              </a:ext>
            </a:extLst>
          </p:cNvPr>
          <p:cNvSpPr/>
          <p:nvPr/>
        </p:nvSpPr>
        <p:spPr>
          <a:xfrm>
            <a:off x="3441939" y="2126451"/>
            <a:ext cx="6116129" cy="492443"/>
          </a:xfrm>
          <a:prstGeom prst="rect">
            <a:avLst/>
          </a:prstGeom>
        </p:spPr>
        <p:txBody>
          <a:bodyPr wrap="square">
            <a:spAutoFit/>
          </a:bodyPr>
          <a:lstStyle/>
          <a:p>
            <a:pPr algn="ctr"/>
            <a:r>
              <a:rPr lang="en-US" altLang="zh-CN" sz="2600" b="1" dirty="0">
                <a:solidFill>
                  <a:srgbClr val="7030A0"/>
                </a:solidFill>
                <a:latin typeface="標楷體" panose="03000509000000000000" pitchFamily="65" charset="-120"/>
                <a:ea typeface="標楷體" panose="03000509000000000000" pitchFamily="65" charset="-120"/>
              </a:rPr>
              <a:t>RCEP</a:t>
            </a:r>
            <a:r>
              <a:rPr lang="zh-CN" altLang="en-US" sz="2600" b="1" dirty="0">
                <a:solidFill>
                  <a:srgbClr val="7030A0"/>
                </a:solidFill>
                <a:latin typeface="標楷體" panose="03000509000000000000" pitchFamily="65" charset="-120"/>
                <a:ea typeface="標楷體" panose="03000509000000000000" pitchFamily="65" charset="-120"/>
              </a:rPr>
              <a:t>相對其它自貿協定的亮點</a:t>
            </a:r>
          </a:p>
        </p:txBody>
      </p:sp>
      <p:graphicFrame>
        <p:nvGraphicFramePr>
          <p:cNvPr id="10" name="表格 9">
            <a:extLst>
              <a:ext uri="{FF2B5EF4-FFF2-40B4-BE49-F238E27FC236}">
                <a16:creationId xmlns:a16="http://schemas.microsoft.com/office/drawing/2014/main" xmlns="" id="{B7A0B560-B911-472F-9606-B3A0FF69E391}"/>
              </a:ext>
            </a:extLst>
          </p:cNvPr>
          <p:cNvGraphicFramePr>
            <a:graphicFrameLocks noGrp="1"/>
          </p:cNvGraphicFramePr>
          <p:nvPr>
            <p:extLst>
              <p:ext uri="{D42A27DB-BD31-4B8C-83A1-F6EECF244321}">
                <p14:modId xmlns:p14="http://schemas.microsoft.com/office/powerpoint/2010/main" val="3994830743"/>
              </p:ext>
            </p:extLst>
          </p:nvPr>
        </p:nvGraphicFramePr>
        <p:xfrm>
          <a:off x="802233" y="2743200"/>
          <a:ext cx="10843427" cy="3755056"/>
        </p:xfrm>
        <a:graphic>
          <a:graphicData uri="http://schemas.openxmlformats.org/drawingml/2006/table">
            <a:tbl>
              <a:tblPr/>
              <a:tblGrid>
                <a:gridCol w="1717540">
                  <a:extLst>
                    <a:ext uri="{9D8B030D-6E8A-4147-A177-3AD203B41FA5}">
                      <a16:colId xmlns:a16="http://schemas.microsoft.com/office/drawing/2014/main" xmlns="" val="3261772268"/>
                    </a:ext>
                  </a:extLst>
                </a:gridCol>
                <a:gridCol w="9125887">
                  <a:extLst>
                    <a:ext uri="{9D8B030D-6E8A-4147-A177-3AD203B41FA5}">
                      <a16:colId xmlns:a16="http://schemas.microsoft.com/office/drawing/2014/main" xmlns="" val="1670844675"/>
                    </a:ext>
                  </a:extLst>
                </a:gridCol>
              </a:tblGrid>
              <a:tr h="7453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600" b="1" dirty="0">
                          <a:solidFill>
                            <a:schemeClr val="accent1"/>
                          </a:solidFill>
                          <a:latin typeface="標楷體" panose="03000509000000000000" pitchFamily="65" charset="-120"/>
                          <a:ea typeface="標楷體" panose="03000509000000000000" pitchFamily="65" charset="-120"/>
                        </a:rPr>
                        <a:t>貨物關稅</a:t>
                      </a:r>
                    </a:p>
                  </a:txBody>
                  <a:tcPr>
                    <a:lnL w="12700" cmpd="sng">
                      <a:solidFill>
                        <a:schemeClr val="tx1"/>
                      </a:solidFill>
                      <a:prstDash val="solid"/>
                    </a:lnL>
                    <a:lnR w="12700" cap="flat" cmpd="sng" algn="ctr">
                      <a:solidFill>
                        <a:schemeClr val="tx1"/>
                      </a:solidFill>
                      <a:prstDash val="solid"/>
                      <a:round/>
                      <a:headEnd type="none" w="med" len="med"/>
                      <a:tailEnd type="none" w="med" len="med"/>
                    </a:lnR>
                    <a:lnT w="12700" cmpd="sng">
                      <a:solidFill>
                        <a:schemeClr val="tx1"/>
                      </a:solidFill>
                      <a:prstDash val="solid"/>
                    </a:lnT>
                    <a:lnB w="12700" cap="flat" cmpd="sng" algn="ctr">
                      <a:solidFill>
                        <a:schemeClr val="tx1"/>
                      </a:solidFill>
                      <a:prstDash val="solid"/>
                      <a:round/>
                      <a:headEnd type="none" w="med" len="med"/>
                      <a:tailEnd type="none" w="med" len="med"/>
                    </a:lnB>
                    <a:blipFill>
                      <a:blip r:embed="rId3"/>
                      <a:tile tx="0" ty="0" sx="100000" sy="100000" flip="none" algn="tl"/>
                    </a:blip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zh-CN" sz="1800" b="1" dirty="0">
                          <a:solidFill>
                            <a:srgbClr val="336600"/>
                          </a:solidFill>
                          <a:latin typeface="標楷體" panose="03000509000000000000" pitchFamily="65" charset="-120"/>
                          <a:ea typeface="標楷體" panose="03000509000000000000" pitchFamily="65" charset="-120"/>
                          <a:cs typeface="Cordia New"/>
                        </a:rPr>
                        <a:t>以立刻降為零或</a:t>
                      </a:r>
                      <a:r>
                        <a:rPr lang="en-US" altLang="zh-CN" sz="1800" b="1" dirty="0">
                          <a:solidFill>
                            <a:srgbClr val="336600"/>
                          </a:solidFill>
                          <a:latin typeface="標楷體" panose="03000509000000000000" pitchFamily="65" charset="-120"/>
                          <a:ea typeface="標楷體" panose="03000509000000000000" pitchFamily="65" charset="-120"/>
                          <a:cs typeface="Cordia New"/>
                        </a:rPr>
                        <a:t>10</a:t>
                      </a:r>
                      <a:r>
                        <a:rPr lang="zh-CN" altLang="zh-CN" sz="1800" b="1" dirty="0">
                          <a:solidFill>
                            <a:srgbClr val="336600"/>
                          </a:solidFill>
                          <a:latin typeface="標楷體" panose="03000509000000000000" pitchFamily="65" charset="-120"/>
                          <a:ea typeface="標楷體" panose="03000509000000000000" pitchFamily="65" charset="-120"/>
                          <a:cs typeface="Cordia New"/>
                        </a:rPr>
                        <a:t>年內降為零的方式，規定區域內</a:t>
                      </a:r>
                      <a:r>
                        <a:rPr lang="en-US" altLang="zh-CN" sz="1800" b="1" dirty="0">
                          <a:solidFill>
                            <a:srgbClr val="336600"/>
                          </a:solidFill>
                          <a:latin typeface="標楷體" panose="03000509000000000000" pitchFamily="65" charset="-120"/>
                          <a:ea typeface="標楷體" panose="03000509000000000000" pitchFamily="65" charset="-120"/>
                          <a:cs typeface="Cordia New"/>
                        </a:rPr>
                        <a:t>90%</a:t>
                      </a:r>
                      <a:r>
                        <a:rPr lang="zh-CN" altLang="zh-CN" sz="1800" b="1" dirty="0">
                          <a:solidFill>
                            <a:srgbClr val="336600"/>
                          </a:solidFill>
                          <a:latin typeface="標楷體" panose="03000509000000000000" pitchFamily="65" charset="-120"/>
                          <a:ea typeface="標楷體" panose="03000509000000000000" pitchFamily="65" charset="-120"/>
                          <a:cs typeface="Cordia New"/>
                        </a:rPr>
                        <a:t>以上的貨物貿易將最終實現零關稅</a:t>
                      </a:r>
                      <a:r>
                        <a:rPr lang="zh-CN" altLang="en-US" sz="1800" b="1" dirty="0">
                          <a:solidFill>
                            <a:srgbClr val="336600"/>
                          </a:solidFill>
                          <a:latin typeface="標楷體" panose="03000509000000000000" pitchFamily="65" charset="-120"/>
                          <a:ea typeface="標楷體" panose="03000509000000000000" pitchFamily="65" charset="-120"/>
                          <a:cs typeface="Cordia New"/>
                        </a:rPr>
                        <a:t>。</a:t>
                      </a:r>
                      <a:r>
                        <a:rPr lang="en-US" altLang="zh-CN" sz="1800" b="1" dirty="0">
                          <a:solidFill>
                            <a:srgbClr val="336600"/>
                          </a:solidFill>
                          <a:latin typeface="標楷體" panose="03000509000000000000" pitchFamily="65" charset="-120"/>
                          <a:ea typeface="標楷體" panose="03000509000000000000" pitchFamily="65" charset="-120"/>
                          <a:cs typeface="Cordia New"/>
                        </a:rPr>
                        <a:t>RCEP</a:t>
                      </a:r>
                      <a:r>
                        <a:rPr lang="zh-CN" altLang="en-US" sz="1800" b="1" dirty="0">
                          <a:solidFill>
                            <a:srgbClr val="336600"/>
                          </a:solidFill>
                          <a:latin typeface="標楷體" panose="03000509000000000000" pitchFamily="65" charset="-120"/>
                          <a:ea typeface="標楷體" panose="03000509000000000000" pitchFamily="65" charset="-120"/>
                          <a:cs typeface="Cordia New"/>
                        </a:rPr>
                        <a:t>的簽署也讓中國和日本首次達成了雙邊關稅減讓安排</a:t>
                      </a:r>
                      <a:endParaRPr lang="zh-CN" altLang="en-US" sz="1800" b="1" dirty="0">
                        <a:solidFill>
                          <a:srgbClr val="336600"/>
                        </a:solidFill>
                        <a:latin typeface="標楷體" panose="03000509000000000000" pitchFamily="65" charset="-120"/>
                        <a:ea typeface="標楷體" panose="03000509000000000000" pitchFamily="65" charset="-120"/>
                      </a:endParaRPr>
                    </a:p>
                  </a:txBody>
                  <a:tcPr>
                    <a:lnL w="12700" cap="flat" cmpd="sng" algn="ctr">
                      <a:solidFill>
                        <a:schemeClr val="tx1"/>
                      </a:solidFill>
                      <a:prstDash val="solid"/>
                      <a:round/>
                      <a:headEnd type="none" w="med" len="med"/>
                      <a:tailEnd type="none" w="med" len="med"/>
                    </a:lnL>
                    <a:lnR w="12700" cmpd="sng">
                      <a:solidFill>
                        <a:schemeClr val="tx1"/>
                      </a:solid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tile tx="0" ty="0" sx="100000" sy="100000" flip="none" algn="tl"/>
                    </a:blipFill>
                  </a:tcPr>
                </a:tc>
                <a:extLst>
                  <a:ext uri="{0D108BD9-81ED-4DB2-BD59-A6C34878D82A}">
                    <a16:rowId xmlns:a16="http://schemas.microsoft.com/office/drawing/2014/main" xmlns="" val="1639156486"/>
                  </a:ext>
                </a:extLst>
              </a:tr>
              <a:tr h="15188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zh-CN" sz="1600" b="1" dirty="0">
                          <a:solidFill>
                            <a:schemeClr val="accent1"/>
                          </a:solidFill>
                          <a:latin typeface="標楷體" panose="03000509000000000000" pitchFamily="65" charset="-120"/>
                          <a:ea typeface="標楷體" panose="03000509000000000000" pitchFamily="65" charset="-120"/>
                        </a:rPr>
                        <a:t>原產地累積規則</a:t>
                      </a:r>
                      <a:endParaRPr lang="zh-CN" altLang="en-US" sz="1600" b="1" dirty="0">
                        <a:solidFill>
                          <a:schemeClr val="accent1"/>
                        </a:solidFill>
                        <a:latin typeface="標楷體" panose="03000509000000000000" pitchFamily="65" charset="-120"/>
                        <a:ea typeface="標楷體" panose="03000509000000000000" pitchFamily="65" charset="-120"/>
                      </a:endParaRPr>
                    </a:p>
                  </a:txBody>
                  <a:tcPr>
                    <a:lnL w="12700" cmpd="sng">
                      <a:solidFill>
                        <a:schemeClr val="tx1"/>
                      </a:solidFill>
                      <a:prstDash val="solid"/>
                    </a:lnL>
                    <a:lnR w="12700" cap="flat" cmpd="sng" algn="ctr">
                      <a:solidFill>
                        <a:schemeClr val="tx1"/>
                      </a:solidFill>
                      <a:prstDash val="solid"/>
                      <a:round/>
                      <a:headEnd type="none" w="med" len="med"/>
                      <a:tailEnd type="none" w="med" len="med"/>
                    </a:lnR>
                    <a:lnT w="12700" cmpd="sng">
                      <a:solidFill>
                        <a:schemeClr val="tx1"/>
                      </a:solidFill>
                      <a:prstDash val="solid"/>
                    </a:lnT>
                    <a:lnB w="12700" cap="flat" cmpd="sng" algn="ctr">
                      <a:solidFill>
                        <a:schemeClr val="tx1"/>
                      </a:solidFill>
                      <a:prstDash val="solid"/>
                      <a:round/>
                      <a:headEnd type="none" w="med" len="med"/>
                      <a:tailEnd type="none" w="med" len="med"/>
                    </a:lnB>
                    <a:blipFill>
                      <a:blip r:embed="rId3"/>
                      <a:tile tx="0" ty="0" sx="100000" sy="100000" flip="none" algn="tl"/>
                    </a:blip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b="1" dirty="0">
                          <a:solidFill>
                            <a:srgbClr val="0000CC"/>
                          </a:solidFill>
                          <a:latin typeface="標楷體" panose="03000509000000000000" pitchFamily="65" charset="-120"/>
                          <a:ea typeface="標楷體" panose="03000509000000000000" pitchFamily="65" charset="-120"/>
                        </a:rPr>
                        <a:t>產品原產地價值成分可在區域內進行累積，這將顯著提高協議優惠稅率的利用率。例如，某一東盟國家的產品的原材料和加工均來自其他國家如中國和南韓，根據過往成員國各自的雙邊自貿協定，原產地規則不能算作某國原產而未能獲得零關稅的優惠。在</a:t>
                      </a:r>
                      <a:r>
                        <a:rPr lang="en-US" altLang="zh-TW" sz="1800" b="1" dirty="0">
                          <a:solidFill>
                            <a:srgbClr val="0000CC"/>
                          </a:solidFill>
                          <a:latin typeface="標楷體" panose="03000509000000000000" pitchFamily="65" charset="-120"/>
                          <a:ea typeface="標楷體" panose="03000509000000000000" pitchFamily="65" charset="-120"/>
                        </a:rPr>
                        <a:t>RCEP</a:t>
                      </a:r>
                      <a:r>
                        <a:rPr lang="zh-TW" altLang="en-US" sz="1800" b="1" dirty="0">
                          <a:solidFill>
                            <a:srgbClr val="0000CC"/>
                          </a:solidFill>
                          <a:latin typeface="標楷體" panose="03000509000000000000" pitchFamily="65" charset="-120"/>
                          <a:ea typeface="標楷體" panose="03000509000000000000" pitchFamily="65" charset="-120"/>
                        </a:rPr>
                        <a:t>的統一原產地規則下，產品原產地價值成份經過區域價值累積後，將可能被認定為</a:t>
                      </a:r>
                      <a:r>
                        <a:rPr lang="en-US" altLang="zh-TW" sz="1800" b="1" dirty="0">
                          <a:solidFill>
                            <a:srgbClr val="0000CC"/>
                          </a:solidFill>
                          <a:latin typeface="標楷體" panose="03000509000000000000" pitchFamily="65" charset="-120"/>
                          <a:ea typeface="標楷體" panose="03000509000000000000" pitchFamily="65" charset="-120"/>
                        </a:rPr>
                        <a:t>RCEP</a:t>
                      </a:r>
                      <a:r>
                        <a:rPr lang="zh-TW" altLang="en-US" sz="1800" b="1" dirty="0">
                          <a:solidFill>
                            <a:srgbClr val="0000CC"/>
                          </a:solidFill>
                          <a:latin typeface="標楷體" panose="03000509000000000000" pitchFamily="65" charset="-120"/>
                          <a:ea typeface="標楷體" panose="03000509000000000000" pitchFamily="65" charset="-120"/>
                        </a:rPr>
                        <a:t>區域原產地從而獲得關稅優惠</a:t>
                      </a:r>
                      <a:endParaRPr lang="zh-CN" altLang="en-US" sz="1800" b="1" dirty="0">
                        <a:solidFill>
                          <a:srgbClr val="0000CC"/>
                        </a:solidFill>
                        <a:latin typeface="標楷體" panose="03000509000000000000" pitchFamily="65" charset="-120"/>
                        <a:ea typeface="標楷體" panose="03000509000000000000" pitchFamily="65" charset="-120"/>
                      </a:endParaRPr>
                    </a:p>
                  </a:txBody>
                  <a:tcPr>
                    <a:lnL w="12700" cap="flat" cmpd="sng" algn="ctr">
                      <a:solidFill>
                        <a:schemeClr val="tx1"/>
                      </a:solidFill>
                      <a:prstDash val="solid"/>
                      <a:round/>
                      <a:headEnd type="none" w="med" len="med"/>
                      <a:tailEnd type="none" w="med" len="med"/>
                    </a:lnL>
                    <a:lnR w="12700" cmpd="sng">
                      <a:solidFill>
                        <a:schemeClr val="tx1"/>
                      </a:solid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tile tx="0" ty="0" sx="100000" sy="100000" flip="none" algn="tl"/>
                    </a:blipFill>
                  </a:tcPr>
                </a:tc>
                <a:extLst>
                  <a:ext uri="{0D108BD9-81ED-4DB2-BD59-A6C34878D82A}">
                    <a16:rowId xmlns:a16="http://schemas.microsoft.com/office/drawing/2014/main" xmlns="" val="2500211688"/>
                  </a:ext>
                </a:extLst>
              </a:tr>
              <a:tr h="7453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zh-CN" sz="1600" b="1" kern="1200" dirty="0">
                          <a:solidFill>
                            <a:schemeClr val="accent1"/>
                          </a:solidFill>
                          <a:latin typeface="標楷體" panose="03000509000000000000" pitchFamily="65" charset="-120"/>
                          <a:ea typeface="標楷體" panose="03000509000000000000" pitchFamily="65" charset="-120"/>
                          <a:cs typeface="+mn-cs"/>
                        </a:rPr>
                        <a:t>服務貿易</a:t>
                      </a:r>
                      <a:endParaRPr lang="zh-CN" altLang="en-US" sz="1600" b="1" kern="1200" dirty="0">
                        <a:solidFill>
                          <a:schemeClr val="accent1"/>
                        </a:solidFill>
                        <a:latin typeface="標楷體" panose="03000509000000000000" pitchFamily="65" charset="-120"/>
                        <a:ea typeface="標楷體" panose="03000509000000000000" pitchFamily="65" charset="-120"/>
                        <a:cs typeface="+mn-cs"/>
                      </a:endParaRPr>
                    </a:p>
                  </a:txBody>
                  <a:tcPr>
                    <a:lnL w="12700" cmpd="sng">
                      <a:solidFill>
                        <a:schemeClr val="tx1"/>
                      </a:solidFill>
                      <a:prstDash val="solid"/>
                    </a:lnL>
                    <a:lnR w="12700" cap="flat" cmpd="sng" algn="ctr">
                      <a:solidFill>
                        <a:schemeClr val="tx1"/>
                      </a:solidFill>
                      <a:prstDash val="solid"/>
                      <a:round/>
                      <a:headEnd type="none" w="med" len="med"/>
                      <a:tailEnd type="none" w="med" len="med"/>
                    </a:lnR>
                    <a:lnT w="12700" cmpd="sng">
                      <a:solidFill>
                        <a:schemeClr val="tx1"/>
                      </a:solidFill>
                      <a:prstDash val="solid"/>
                    </a:lnT>
                    <a:lnB w="12700" cap="flat" cmpd="sng" algn="ctr">
                      <a:solidFill>
                        <a:schemeClr val="tx1"/>
                      </a:solidFill>
                      <a:prstDash val="solid"/>
                      <a:round/>
                      <a:headEnd type="none" w="med" len="med"/>
                      <a:tailEnd type="none" w="med" len="med"/>
                    </a:lnB>
                    <a:blipFill>
                      <a:blip r:embed="rId3"/>
                      <a:tile tx="0" ty="0" sx="100000" sy="100000" flip="none" algn="tl"/>
                    </a:blip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800" b="1" dirty="0">
                          <a:solidFill>
                            <a:srgbClr val="7030A0"/>
                          </a:solidFill>
                          <a:latin typeface="標楷體" panose="03000509000000000000" pitchFamily="65" charset="-120"/>
                          <a:ea typeface="標楷體" panose="03000509000000000000" pitchFamily="65" charset="-120"/>
                        </a:rPr>
                        <a:t>各國在</a:t>
                      </a:r>
                      <a:r>
                        <a:rPr lang="en-US" altLang="zh-CN" sz="1800" b="1" dirty="0">
                          <a:solidFill>
                            <a:srgbClr val="7030A0"/>
                          </a:solidFill>
                          <a:latin typeface="標楷體" panose="03000509000000000000" pitchFamily="65" charset="-120"/>
                          <a:ea typeface="標楷體" panose="03000509000000000000" pitchFamily="65" charset="-120"/>
                        </a:rPr>
                        <a:t>RCEP</a:t>
                      </a:r>
                      <a:r>
                        <a:rPr lang="zh-CN" altLang="en-US" sz="1800" b="1" dirty="0">
                          <a:solidFill>
                            <a:srgbClr val="7030A0"/>
                          </a:solidFill>
                          <a:latin typeface="標楷體" panose="03000509000000000000" pitchFamily="65" charset="-120"/>
                          <a:ea typeface="標楷體" panose="03000509000000000000" pitchFamily="65" charset="-120"/>
                        </a:rPr>
                        <a:t>項下的開放水準都顯著高於此前的雙邊協定。</a:t>
                      </a:r>
                      <a:r>
                        <a:rPr lang="zh-TW" altLang="en-US" sz="1800" b="1" dirty="0">
                          <a:solidFill>
                            <a:srgbClr val="7030A0"/>
                          </a:solidFill>
                          <a:latin typeface="標楷體" panose="03000509000000000000" pitchFamily="65" charset="-120"/>
                          <a:ea typeface="標楷體" panose="03000509000000000000" pitchFamily="65" charset="-120"/>
                        </a:rPr>
                        <a:t>對房地產、金融、法律、建築、運輸等服務業作出高水準的開放承諾</a:t>
                      </a:r>
                      <a:endParaRPr lang="zh-CN" altLang="en-US" sz="1800" b="1" dirty="0">
                        <a:solidFill>
                          <a:srgbClr val="7030A0"/>
                        </a:solidFill>
                        <a:latin typeface="標楷體" panose="03000509000000000000" pitchFamily="65" charset="-120"/>
                        <a:ea typeface="標楷體" panose="03000509000000000000" pitchFamily="65" charset="-120"/>
                      </a:endParaRPr>
                    </a:p>
                  </a:txBody>
                  <a:tcPr>
                    <a:lnL w="12700" cap="flat" cmpd="sng" algn="ctr">
                      <a:solidFill>
                        <a:schemeClr val="tx1"/>
                      </a:solidFill>
                      <a:prstDash val="solid"/>
                      <a:round/>
                      <a:headEnd type="none" w="med" len="med"/>
                      <a:tailEnd type="none" w="med" len="med"/>
                    </a:lnL>
                    <a:lnR w="12700" cmpd="sng">
                      <a:solidFill>
                        <a:schemeClr val="tx1"/>
                      </a:solid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tile tx="0" ty="0" sx="100000" sy="100000" flip="none" algn="tl"/>
                    </a:blipFill>
                  </a:tcPr>
                </a:tc>
                <a:extLst>
                  <a:ext uri="{0D108BD9-81ED-4DB2-BD59-A6C34878D82A}">
                    <a16:rowId xmlns:a16="http://schemas.microsoft.com/office/drawing/2014/main" xmlns="" val="578712103"/>
                  </a:ext>
                </a:extLst>
              </a:tr>
              <a:tr h="7453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600" b="1" kern="1200" dirty="0">
                          <a:solidFill>
                            <a:schemeClr val="accent1"/>
                          </a:solidFill>
                          <a:latin typeface="標楷體" panose="03000509000000000000" pitchFamily="65" charset="-120"/>
                          <a:ea typeface="標楷體" panose="03000509000000000000" pitchFamily="65" charset="-120"/>
                          <a:cs typeface="+mn-cs"/>
                        </a:rPr>
                        <a:t>投資領域</a:t>
                      </a:r>
                    </a:p>
                  </a:txBody>
                  <a:tcPr>
                    <a:lnL w="12700" cmpd="sng">
                      <a:solidFill>
                        <a:schemeClr val="tx1"/>
                      </a:solidFill>
                      <a:prstDash val="solid"/>
                    </a:lnL>
                    <a:lnR w="12700" cap="flat" cmpd="sng" algn="ctr">
                      <a:solidFill>
                        <a:schemeClr val="tx1"/>
                      </a:solidFill>
                      <a:prstDash val="solid"/>
                      <a:round/>
                      <a:headEnd type="none" w="med" len="med"/>
                      <a:tailEnd type="none" w="med" len="med"/>
                    </a:lnR>
                    <a:lnT w="12700" cmpd="sng">
                      <a:solidFill>
                        <a:schemeClr val="tx1"/>
                      </a:solidFill>
                      <a:prstDash val="solid"/>
                    </a:lnT>
                    <a:lnB w="12700" cmpd="sng">
                      <a:solidFill>
                        <a:schemeClr val="tx1"/>
                      </a:solidFill>
                      <a:prstDash val="solid"/>
                    </a:lnB>
                    <a:blipFill>
                      <a:blip r:embed="rId3"/>
                      <a:tile tx="0" ty="0" sx="100000" sy="100000" flip="none" algn="tl"/>
                    </a:blip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b="1" dirty="0">
                          <a:solidFill>
                            <a:srgbClr val="800080"/>
                          </a:solidFill>
                          <a:latin typeface="標楷體" panose="03000509000000000000" pitchFamily="65" charset="-120"/>
                          <a:ea typeface="標楷體" panose="03000509000000000000" pitchFamily="65" charset="-120"/>
                        </a:rPr>
                        <a:t>製造業、農業、林業、漁業和採礦業</a:t>
                      </a:r>
                      <a:r>
                        <a:rPr lang="en-US" altLang="zh-TW" sz="1800" b="1" dirty="0">
                          <a:solidFill>
                            <a:srgbClr val="800080"/>
                          </a:solidFill>
                          <a:latin typeface="標楷體" panose="03000509000000000000" pitchFamily="65" charset="-120"/>
                          <a:ea typeface="標楷體" panose="03000509000000000000" pitchFamily="65" charset="-120"/>
                        </a:rPr>
                        <a:t>5</a:t>
                      </a:r>
                      <a:r>
                        <a:rPr lang="zh-TW" altLang="en-US" sz="1800" b="1" dirty="0">
                          <a:solidFill>
                            <a:srgbClr val="800080"/>
                          </a:solidFill>
                          <a:latin typeface="標楷體" panose="03000509000000000000" pitchFamily="65" charset="-120"/>
                          <a:ea typeface="標楷體" panose="03000509000000000000" pitchFamily="65" charset="-120"/>
                        </a:rPr>
                        <a:t>個領域投資將會有較高水準的開放，成員國相關政策透明度更高</a:t>
                      </a:r>
                      <a:endParaRPr lang="zh-CN" altLang="en-US" sz="1800" b="1" dirty="0">
                        <a:solidFill>
                          <a:srgbClr val="800080"/>
                        </a:solidFill>
                        <a:latin typeface="標楷體" panose="03000509000000000000" pitchFamily="65" charset="-120"/>
                        <a:ea typeface="標楷體" panose="03000509000000000000" pitchFamily="65" charset="-120"/>
                      </a:endParaRPr>
                    </a:p>
                  </a:txBody>
                  <a:tcPr>
                    <a:lnL w="12700" cap="flat" cmpd="sng" algn="ctr">
                      <a:solidFill>
                        <a:schemeClr val="tx1"/>
                      </a:solidFill>
                      <a:prstDash val="solid"/>
                      <a:round/>
                      <a:headEnd type="none" w="med" len="med"/>
                      <a:tailEnd type="none" w="med" len="med"/>
                    </a:lnL>
                    <a:lnR w="12700" cmpd="sng">
                      <a:solidFill>
                        <a:schemeClr val="tx1"/>
                      </a:solid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tile tx="0" ty="0" sx="100000" sy="100000" flip="none" algn="tl"/>
                    </a:blipFill>
                  </a:tcPr>
                </a:tc>
                <a:extLst>
                  <a:ext uri="{0D108BD9-81ED-4DB2-BD59-A6C34878D82A}">
                    <a16:rowId xmlns:a16="http://schemas.microsoft.com/office/drawing/2014/main" xmlns="" val="2243158108"/>
                  </a:ext>
                </a:extLst>
              </a:tr>
            </a:tbl>
          </a:graphicData>
        </a:graphic>
      </p:graphicFrame>
      <p:sp>
        <p:nvSpPr>
          <p:cNvPr id="7" name="Rectangle 2">
            <a:extLst>
              <a:ext uri="{FF2B5EF4-FFF2-40B4-BE49-F238E27FC236}">
                <a16:creationId xmlns:a16="http://schemas.microsoft.com/office/drawing/2014/main" xmlns="" id="{C27F647A-BACA-4D6F-BA05-5BB857D7C44D}"/>
              </a:ext>
            </a:extLst>
          </p:cNvPr>
          <p:cNvSpPr txBox="1">
            <a:spLocks noChangeArrowheads="1"/>
          </p:cNvSpPr>
          <p:nvPr/>
        </p:nvSpPr>
        <p:spPr>
          <a:xfrm>
            <a:off x="1086929" y="696779"/>
            <a:ext cx="9083614" cy="522287"/>
          </a:xfrm>
          <a:prstGeom prst="rect">
            <a:avLst/>
          </a:prstGeom>
          <a:gradFill rotWithShape="1">
            <a:gsLst>
              <a:gs pos="0">
                <a:srgbClr val="FF9933"/>
              </a:gs>
              <a:gs pos="50000">
                <a:srgbClr val="FFFF99"/>
              </a:gs>
              <a:gs pos="100000">
                <a:srgbClr val="FF9933"/>
              </a:gs>
            </a:gsLst>
            <a:lin ang="5400000" scaled="1"/>
          </a:grad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lvl1pPr algn="l" defTabSz="815975" rtl="0" eaLnBrk="0" fontAlgn="base" hangingPunct="0">
              <a:lnSpc>
                <a:spcPct val="85000"/>
              </a:lnSpc>
              <a:spcBef>
                <a:spcPct val="0"/>
              </a:spcBef>
              <a:spcAft>
                <a:spcPct val="0"/>
              </a:spcAft>
              <a:defRPr sz="2100">
                <a:solidFill>
                  <a:schemeClr val="tx1"/>
                </a:solidFill>
                <a:latin typeface="+mj-lt"/>
                <a:ea typeface="宋体" pitchFamily="2" charset="-122"/>
                <a:cs typeface="+mj-cs"/>
              </a:defRPr>
            </a:lvl1pPr>
            <a:lvl2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2pPr>
            <a:lvl3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3pPr>
            <a:lvl4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4pPr>
            <a:lvl5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5pPr>
            <a:lvl6pPr marL="371064"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6pPr>
            <a:lvl7pPr marL="742127"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7pPr>
            <a:lvl8pPr marL="1113191"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8pPr>
            <a:lvl9pPr marL="1484254"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9pPr>
          </a:lstStyle>
          <a:p>
            <a:pPr fontAlgn="ctr">
              <a:lnSpc>
                <a:spcPct val="110000"/>
              </a:lnSpc>
              <a:defRPr/>
            </a:pPr>
            <a:r>
              <a:rPr lang="en-US" altLang="zh-TW" sz="2800" b="1" kern="0" dirty="0" smtClean="0">
                <a:solidFill>
                  <a:srgbClr val="C00000"/>
                </a:solidFill>
                <a:latin typeface="標楷體" pitchFamily="65" charset="-120"/>
                <a:ea typeface="標楷體" pitchFamily="65" charset="-120"/>
              </a:rPr>
              <a:t> (</a:t>
            </a:r>
            <a:r>
              <a:rPr lang="zh-TW" altLang="en-US" sz="2800" b="1" kern="0" dirty="0" smtClean="0">
                <a:solidFill>
                  <a:srgbClr val="C00000"/>
                </a:solidFill>
                <a:latin typeface="標楷體" pitchFamily="65" charset="-120"/>
                <a:ea typeface="標楷體" pitchFamily="65" charset="-120"/>
              </a:rPr>
              <a:t>一</a:t>
            </a:r>
            <a:r>
              <a:rPr lang="en-US" altLang="zh-TW" sz="2800" b="1" kern="0" dirty="0" smtClean="0">
                <a:solidFill>
                  <a:srgbClr val="C00000"/>
                </a:solidFill>
                <a:latin typeface="標楷體" pitchFamily="65" charset="-120"/>
                <a:ea typeface="標楷體" pitchFamily="65" charset="-120"/>
              </a:rPr>
              <a:t>)</a:t>
            </a:r>
            <a:r>
              <a:rPr lang="zh-TW" altLang="zh-HK" sz="2800" b="1" dirty="0">
                <a:solidFill>
                  <a:srgbClr val="C00000"/>
                </a:solidFill>
                <a:latin typeface="標楷體" panose="03000509000000000000" pitchFamily="65" charset="-120"/>
                <a:ea typeface="標楷體" panose="03000509000000000000" pitchFamily="65" charset="-120"/>
              </a:rPr>
              <a:t>全球最大規模的區域自貿協定，影響力可比肩</a:t>
            </a:r>
            <a:r>
              <a:rPr lang="en-US" altLang="zh-HK" sz="2800" b="1" dirty="0">
                <a:solidFill>
                  <a:srgbClr val="C00000"/>
                </a:solidFill>
                <a:latin typeface="標楷體" panose="03000509000000000000" pitchFamily="65" charset="-120"/>
                <a:ea typeface="標楷體" panose="03000509000000000000" pitchFamily="65" charset="-120"/>
              </a:rPr>
              <a:t>WTO</a:t>
            </a:r>
            <a:endParaRPr lang="en-US" altLang="zh-TW" sz="2800" kern="0" dirty="0">
              <a:solidFill>
                <a:srgbClr val="C00000"/>
              </a:solidFill>
              <a:ea typeface="標楷體" pitchFamily="65" charset="-120"/>
            </a:endParaRPr>
          </a:p>
        </p:txBody>
      </p:sp>
      <p:pic>
        <p:nvPicPr>
          <p:cNvPr id="8" name="Picture 4" descr="rippled-chinese-flag-720">
            <a:extLst>
              <a:ext uri="{FF2B5EF4-FFF2-40B4-BE49-F238E27FC236}">
                <a16:creationId xmlns:a16="http://schemas.microsoft.com/office/drawing/2014/main" xmlns="" id="{E7A13716-44BB-4E28-A305-2180F37650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82688" y="696779"/>
            <a:ext cx="903288"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738530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p:cNvSpPr txBox="1">
            <a:spLocks/>
          </p:cNvSpPr>
          <p:nvPr/>
        </p:nvSpPr>
        <p:spPr>
          <a:xfrm>
            <a:off x="915091" y="1533694"/>
            <a:ext cx="10506287" cy="4496167"/>
          </a:xfrm>
          <a:prstGeom prst="rect">
            <a:avLst/>
          </a:prstGeom>
        </p:spPr>
        <p:txBody>
          <a:bodyPr>
            <a:normAutofit/>
          </a:bodyPr>
          <a:lstStyle>
            <a:lvl1pPr marL="342900" indent="-342900" algn="l" defTabSz="914400" rtl="0" eaLnBrk="1" latinLnBrk="0" hangingPunct="1">
              <a:lnSpc>
                <a:spcPct val="150000"/>
              </a:lnSpc>
              <a:spcBef>
                <a:spcPct val="20000"/>
              </a:spcBef>
              <a:buClr>
                <a:srgbClr val="B50029"/>
              </a:buClr>
              <a:buFont typeface="Arial" panose="020B0604020202020204" pitchFamily="34" charset="0"/>
              <a:buChar char="►"/>
              <a:defRPr sz="2100" kern="1200">
                <a:solidFill>
                  <a:schemeClr val="tx1"/>
                </a:solidFill>
                <a:latin typeface="微軟正黑體" panose="020B0604030504040204" pitchFamily="34" charset="-120"/>
                <a:ea typeface="微軟正黑體" panose="020B0604030504040204" pitchFamily="34" charset="-120"/>
                <a:cs typeface="+mn-cs"/>
              </a:defRPr>
            </a:lvl1pPr>
            <a:lvl2pPr marL="720725" indent="-285750" algn="l" defTabSz="914400" rtl="0" eaLnBrk="1" latinLnBrk="0" hangingPunct="1">
              <a:lnSpc>
                <a:spcPct val="150000"/>
              </a:lnSpc>
              <a:spcBef>
                <a:spcPct val="20000"/>
              </a:spcBef>
              <a:buClr>
                <a:srgbClr val="B50029"/>
              </a:buClr>
              <a:buFont typeface="Wingdings" panose="05000000000000000000" pitchFamily="2" charset="2"/>
              <a:buChar char="l"/>
              <a:defRPr sz="1800" kern="1200">
                <a:solidFill>
                  <a:schemeClr val="tx1"/>
                </a:solidFill>
                <a:latin typeface="微軟正黑體" panose="020B0604030504040204" pitchFamily="34" charset="-120"/>
                <a:ea typeface="微軟正黑體" panose="020B0604030504040204" pitchFamily="34" charset="-120"/>
                <a:cs typeface="+mn-cs"/>
              </a:defRPr>
            </a:lvl2pPr>
            <a:lvl3pPr marL="1079500" indent="-228600" algn="l" defTabSz="914400" rtl="0" eaLnBrk="1" latinLnBrk="0" hangingPunct="1">
              <a:lnSpc>
                <a:spcPct val="150000"/>
              </a:lnSpc>
              <a:spcBef>
                <a:spcPct val="20000"/>
              </a:spcBef>
              <a:buClr>
                <a:srgbClr val="B50029"/>
              </a:buClr>
              <a:buFont typeface="Wingdings" panose="05000000000000000000" pitchFamily="2" charset="2"/>
              <a:buChar char="l"/>
              <a:defRPr sz="1800" kern="1200">
                <a:solidFill>
                  <a:schemeClr val="tx1"/>
                </a:solidFill>
                <a:latin typeface="微軟正黑體" panose="020B0604030504040204" pitchFamily="34" charset="-120"/>
                <a:ea typeface="微軟正黑體" panose="020B0604030504040204" pitchFamily="34" charset="-120"/>
                <a:cs typeface="+mn-cs"/>
              </a:defRPr>
            </a:lvl3pPr>
            <a:lvl4pPr marL="1427163" indent="-228600" algn="l" defTabSz="914400" rtl="0" eaLnBrk="1" latinLnBrk="0" hangingPunct="1">
              <a:lnSpc>
                <a:spcPct val="150000"/>
              </a:lnSpc>
              <a:spcBef>
                <a:spcPct val="20000"/>
              </a:spcBef>
              <a:buClr>
                <a:srgbClr val="B50029"/>
              </a:buClr>
              <a:buFont typeface="Wingdings" panose="05000000000000000000" pitchFamily="2" charset="2"/>
              <a:buChar char="l"/>
              <a:defRPr sz="1600" kern="1200">
                <a:solidFill>
                  <a:schemeClr val="tx1"/>
                </a:solidFill>
                <a:latin typeface="微軟正黑體" panose="020B0604030504040204" pitchFamily="34" charset="-120"/>
                <a:ea typeface="微軟正黑體" panose="020B0604030504040204" pitchFamily="34" charset="-120"/>
                <a:cs typeface="+mn-cs"/>
              </a:defRPr>
            </a:lvl4pPr>
            <a:lvl5pPr marL="1703388" indent="-228600" algn="l" defTabSz="914400" rtl="0" eaLnBrk="1" latinLnBrk="0" hangingPunct="1">
              <a:lnSpc>
                <a:spcPct val="150000"/>
              </a:lnSpc>
              <a:spcBef>
                <a:spcPct val="20000"/>
              </a:spcBef>
              <a:buClr>
                <a:srgbClr val="B50029"/>
              </a:buClr>
              <a:buFont typeface="Wingdings" panose="05000000000000000000" pitchFamily="2" charset="2"/>
              <a:buChar char="l"/>
              <a:defRPr sz="16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hangingPunct="0">
              <a:lnSpc>
                <a:spcPts val="3600"/>
              </a:lnSpc>
              <a:spcBef>
                <a:spcPts val="600"/>
              </a:spcBef>
              <a:spcAft>
                <a:spcPts val="1800"/>
              </a:spcAft>
            </a:pPr>
            <a:r>
              <a:rPr lang="zh-TW" altLang="zh-HK" sz="2600" b="1" dirty="0" smtClean="0">
                <a:solidFill>
                  <a:srgbClr val="336600"/>
                </a:solidFill>
                <a:latin typeface="標楷體" panose="03000509000000000000" pitchFamily="65" charset="-120"/>
                <a:ea typeface="標楷體" panose="03000509000000000000" pitchFamily="65" charset="-120"/>
              </a:rPr>
              <a:t>由於</a:t>
            </a:r>
            <a:r>
              <a:rPr lang="en-US" altLang="zh-HK" sz="2600" b="1" dirty="0">
                <a:solidFill>
                  <a:srgbClr val="336600"/>
                </a:solidFill>
                <a:latin typeface="標楷體" panose="03000509000000000000" pitchFamily="65" charset="-120"/>
                <a:ea typeface="標楷體" panose="03000509000000000000" pitchFamily="65" charset="-120"/>
              </a:rPr>
              <a:t>RCEP</a:t>
            </a:r>
            <a:r>
              <a:rPr lang="zh-TW" altLang="zh-HK" sz="2600" b="1" dirty="0">
                <a:solidFill>
                  <a:srgbClr val="336600"/>
                </a:solidFill>
                <a:latin typeface="標楷體" panose="03000509000000000000" pitchFamily="65" charset="-120"/>
                <a:ea typeface="標楷體" panose="03000509000000000000" pitchFamily="65" charset="-120"/>
              </a:rPr>
              <a:t>規模為全球區域合作組織之冠，發展潛力是其他區域合作架構所無法比凝的，加上區域化取代全球化已成大勢，未來</a:t>
            </a:r>
            <a:r>
              <a:rPr lang="en-US" altLang="zh-HK" sz="2600" b="1" dirty="0">
                <a:solidFill>
                  <a:srgbClr val="336600"/>
                </a:solidFill>
                <a:latin typeface="標楷體" panose="03000509000000000000" pitchFamily="65" charset="-120"/>
                <a:ea typeface="標楷體" panose="03000509000000000000" pitchFamily="65" charset="-120"/>
              </a:rPr>
              <a:t>RCEP</a:t>
            </a:r>
            <a:r>
              <a:rPr lang="zh-TW" altLang="zh-HK" sz="2600" b="1" dirty="0">
                <a:solidFill>
                  <a:srgbClr val="336600"/>
                </a:solidFill>
                <a:latin typeface="標楷體" panose="03000509000000000000" pitchFamily="65" charset="-120"/>
                <a:ea typeface="標楷體" panose="03000509000000000000" pitchFamily="65" charset="-120"/>
              </a:rPr>
              <a:t>對全球經濟的影響力，將超越其它區域經濟合作組織，甚至可以比肩</a:t>
            </a:r>
            <a:r>
              <a:rPr lang="en-US" altLang="zh-HK" sz="2600" b="1" dirty="0">
                <a:solidFill>
                  <a:srgbClr val="336600"/>
                </a:solidFill>
                <a:latin typeface="標楷體" panose="03000509000000000000" pitchFamily="65" charset="-120"/>
                <a:ea typeface="標楷體" panose="03000509000000000000" pitchFamily="65" charset="-120"/>
              </a:rPr>
              <a:t>WTO</a:t>
            </a:r>
            <a:r>
              <a:rPr lang="zh-TW" altLang="zh-HK" sz="2600" b="1" dirty="0">
                <a:solidFill>
                  <a:srgbClr val="336600"/>
                </a:solidFill>
                <a:latin typeface="標楷體" panose="03000509000000000000" pitchFamily="65" charset="-120"/>
                <a:ea typeface="標楷體" panose="03000509000000000000" pitchFamily="65" charset="-120"/>
              </a:rPr>
              <a:t>。這是</a:t>
            </a:r>
            <a:r>
              <a:rPr lang="en-US" altLang="zh-HK" sz="2600" b="1" dirty="0">
                <a:solidFill>
                  <a:srgbClr val="336600"/>
                </a:solidFill>
                <a:latin typeface="標楷體" panose="03000509000000000000" pitchFamily="65" charset="-120"/>
                <a:ea typeface="標楷體" panose="03000509000000000000" pitchFamily="65" charset="-120"/>
              </a:rPr>
              <a:t>RCEP</a:t>
            </a:r>
            <a:r>
              <a:rPr lang="zh-TW" altLang="zh-HK" sz="2600" b="1" dirty="0">
                <a:solidFill>
                  <a:srgbClr val="336600"/>
                </a:solidFill>
                <a:latin typeface="標楷體" panose="03000509000000000000" pitchFamily="65" charset="-120"/>
                <a:ea typeface="標楷體" panose="03000509000000000000" pitchFamily="65" charset="-120"/>
              </a:rPr>
              <a:t>的第一個亮點</a:t>
            </a:r>
            <a:r>
              <a:rPr lang="zh-TW" altLang="zh-HK" sz="2600" b="1" dirty="0" smtClean="0">
                <a:solidFill>
                  <a:srgbClr val="0000CC"/>
                </a:solidFill>
                <a:latin typeface="標楷體" panose="03000509000000000000" pitchFamily="65" charset="-120"/>
                <a:ea typeface="標楷體" panose="03000509000000000000" pitchFamily="65" charset="-120"/>
              </a:rPr>
              <a:t>。</a:t>
            </a:r>
            <a:endParaRPr lang="en-US" altLang="zh-TW" sz="2600" b="1" dirty="0" smtClean="0">
              <a:solidFill>
                <a:srgbClr val="0000CC"/>
              </a:solidFill>
              <a:latin typeface="標楷體" panose="03000509000000000000" pitchFamily="65" charset="-120"/>
              <a:ea typeface="標楷體" panose="03000509000000000000" pitchFamily="65" charset="-120"/>
            </a:endParaRPr>
          </a:p>
          <a:p>
            <a:pPr algn="just" hangingPunct="0">
              <a:lnSpc>
                <a:spcPts val="3600"/>
              </a:lnSpc>
              <a:spcBef>
                <a:spcPts val="600"/>
              </a:spcBef>
              <a:spcAft>
                <a:spcPts val="1800"/>
              </a:spcAft>
            </a:pPr>
            <a:r>
              <a:rPr lang="en-US" altLang="zh-HK" sz="2600" b="1" dirty="0">
                <a:solidFill>
                  <a:srgbClr val="0067B4"/>
                </a:solidFill>
                <a:latin typeface="標楷體" panose="03000509000000000000" pitchFamily="65" charset="-120"/>
                <a:ea typeface="標楷體" panose="03000509000000000000" pitchFamily="65" charset="-120"/>
              </a:rPr>
              <a:t>RCEP</a:t>
            </a:r>
            <a:r>
              <a:rPr lang="zh-TW" altLang="zh-HK" sz="2600" b="1" dirty="0">
                <a:solidFill>
                  <a:srgbClr val="0067B4"/>
                </a:solidFill>
                <a:latin typeface="標楷體" panose="03000509000000000000" pitchFamily="65" charset="-120"/>
                <a:ea typeface="標楷體" panose="03000509000000000000" pitchFamily="65" charset="-120"/>
              </a:rPr>
              <a:t>對全球經濟的影響力，來自最大規模區域整合產生的巨大經濟效應</a:t>
            </a:r>
            <a:r>
              <a:rPr lang="zh-TW" altLang="zh-HK" sz="2600" b="1" dirty="0" smtClean="0">
                <a:solidFill>
                  <a:srgbClr val="0067B4"/>
                </a:solidFill>
                <a:latin typeface="標楷體" panose="03000509000000000000" pitchFamily="65" charset="-120"/>
                <a:ea typeface="標楷體" panose="03000509000000000000" pitchFamily="65" charset="-120"/>
              </a:rPr>
              <a:t>。貨物</a:t>
            </a:r>
            <a:r>
              <a:rPr lang="zh-TW" altLang="zh-HK" sz="2600" b="1" dirty="0">
                <a:solidFill>
                  <a:srgbClr val="0067B4"/>
                </a:solidFill>
                <a:latin typeface="標楷體" panose="03000509000000000000" pitchFamily="65" charset="-120"/>
                <a:ea typeface="標楷體" panose="03000509000000000000" pitchFamily="65" charset="-120"/>
              </a:rPr>
              <a:t>貿易方面，以立刻降為零或</a:t>
            </a:r>
            <a:r>
              <a:rPr lang="en-US" altLang="zh-HK" sz="2600" b="1" dirty="0">
                <a:solidFill>
                  <a:srgbClr val="0067B4"/>
                </a:solidFill>
                <a:latin typeface="標楷體" panose="03000509000000000000" pitchFamily="65" charset="-120"/>
                <a:ea typeface="標楷體" panose="03000509000000000000" pitchFamily="65" charset="-120"/>
              </a:rPr>
              <a:t>10</a:t>
            </a:r>
            <a:r>
              <a:rPr lang="zh-TW" altLang="zh-HK" sz="2600" b="1" dirty="0">
                <a:solidFill>
                  <a:srgbClr val="0067B4"/>
                </a:solidFill>
                <a:latin typeface="標楷體" panose="03000509000000000000" pitchFamily="65" charset="-120"/>
                <a:ea typeface="標楷體" panose="03000509000000000000" pitchFamily="65" charset="-120"/>
              </a:rPr>
              <a:t>年內降為零的方式，規定區域內</a:t>
            </a:r>
            <a:r>
              <a:rPr lang="en-US" altLang="zh-HK" sz="2600" b="1" dirty="0">
                <a:solidFill>
                  <a:srgbClr val="0067B4"/>
                </a:solidFill>
                <a:latin typeface="標楷體" panose="03000509000000000000" pitchFamily="65" charset="-120"/>
                <a:ea typeface="標楷體" panose="03000509000000000000" pitchFamily="65" charset="-120"/>
              </a:rPr>
              <a:t>90%</a:t>
            </a:r>
            <a:r>
              <a:rPr lang="zh-TW" altLang="zh-HK" sz="2600" b="1" dirty="0">
                <a:solidFill>
                  <a:srgbClr val="0067B4"/>
                </a:solidFill>
                <a:latin typeface="標楷體" panose="03000509000000000000" pitchFamily="65" charset="-120"/>
                <a:ea typeface="標楷體" panose="03000509000000000000" pitchFamily="65" charset="-120"/>
              </a:rPr>
              <a:t>以上的貨物貿易將最終實現零關稅；區域內的貨物實行原產地累積規則，令各國貨物享受零關稅的門檻明顯</a:t>
            </a:r>
            <a:r>
              <a:rPr lang="zh-TW" altLang="zh-HK" sz="2600" b="1" dirty="0" smtClean="0">
                <a:solidFill>
                  <a:srgbClr val="0067B4"/>
                </a:solidFill>
                <a:latin typeface="標楷體" panose="03000509000000000000" pitchFamily="65" charset="-120"/>
                <a:ea typeface="標楷體" panose="03000509000000000000" pitchFamily="65" charset="-120"/>
              </a:rPr>
              <a:t>降低</a:t>
            </a:r>
            <a:r>
              <a:rPr lang="zh-TW" altLang="en-US" sz="2600" b="1" dirty="0" smtClean="0">
                <a:solidFill>
                  <a:srgbClr val="0067B4"/>
                </a:solidFill>
                <a:latin typeface="標楷體" panose="03000509000000000000" pitchFamily="65" charset="-120"/>
                <a:ea typeface="標楷體" panose="03000509000000000000" pitchFamily="65" charset="-120"/>
              </a:rPr>
              <a:t>。</a:t>
            </a:r>
            <a:endParaRPr lang="en-US" altLang="zh-TW" sz="2600" b="1" dirty="0" smtClean="0">
              <a:solidFill>
                <a:srgbClr val="0067B4"/>
              </a:solidFill>
              <a:latin typeface="標楷體" panose="03000509000000000000" pitchFamily="65" charset="-120"/>
              <a:ea typeface="標楷體" panose="03000509000000000000" pitchFamily="65" charset="-120"/>
            </a:endParaRPr>
          </a:p>
        </p:txBody>
      </p:sp>
      <p:pic>
        <p:nvPicPr>
          <p:cNvPr id="8" name="Picture 4" descr="rippled-chinese-flag-720">
            <a:extLst>
              <a:ext uri="{FF2B5EF4-FFF2-40B4-BE49-F238E27FC236}">
                <a16:creationId xmlns:a16="http://schemas.microsoft.com/office/drawing/2014/main" xmlns="" id="{E7A13716-44BB-4E28-A305-2180F37650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86683" y="673759"/>
            <a:ext cx="903288"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a:extLst>
              <a:ext uri="{FF2B5EF4-FFF2-40B4-BE49-F238E27FC236}">
                <a16:creationId xmlns:a16="http://schemas.microsoft.com/office/drawing/2014/main" xmlns="" id="{C27F647A-BACA-4D6F-BA05-5BB857D7C44D}"/>
              </a:ext>
            </a:extLst>
          </p:cNvPr>
          <p:cNvSpPr txBox="1">
            <a:spLocks noChangeArrowheads="1"/>
          </p:cNvSpPr>
          <p:nvPr/>
        </p:nvSpPr>
        <p:spPr>
          <a:xfrm>
            <a:off x="1190446" y="696779"/>
            <a:ext cx="9083614" cy="522287"/>
          </a:xfrm>
          <a:prstGeom prst="rect">
            <a:avLst/>
          </a:prstGeom>
          <a:gradFill rotWithShape="1">
            <a:gsLst>
              <a:gs pos="0">
                <a:srgbClr val="FF9933"/>
              </a:gs>
              <a:gs pos="50000">
                <a:srgbClr val="FFFF99"/>
              </a:gs>
              <a:gs pos="100000">
                <a:srgbClr val="FF9933"/>
              </a:gs>
            </a:gsLst>
            <a:lin ang="5400000" scaled="1"/>
          </a:grad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lvl1pPr algn="l" defTabSz="815975" rtl="0" eaLnBrk="0" fontAlgn="base" hangingPunct="0">
              <a:lnSpc>
                <a:spcPct val="85000"/>
              </a:lnSpc>
              <a:spcBef>
                <a:spcPct val="0"/>
              </a:spcBef>
              <a:spcAft>
                <a:spcPct val="0"/>
              </a:spcAft>
              <a:defRPr sz="2100">
                <a:solidFill>
                  <a:schemeClr val="tx1"/>
                </a:solidFill>
                <a:latin typeface="+mj-lt"/>
                <a:ea typeface="宋体" pitchFamily="2" charset="-122"/>
                <a:cs typeface="+mj-cs"/>
              </a:defRPr>
            </a:lvl1pPr>
            <a:lvl2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2pPr>
            <a:lvl3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3pPr>
            <a:lvl4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4pPr>
            <a:lvl5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5pPr>
            <a:lvl6pPr marL="371064"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6pPr>
            <a:lvl7pPr marL="742127"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7pPr>
            <a:lvl8pPr marL="1113191"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8pPr>
            <a:lvl9pPr marL="1484254"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9pPr>
          </a:lstStyle>
          <a:p>
            <a:pPr fontAlgn="ctr">
              <a:lnSpc>
                <a:spcPct val="110000"/>
              </a:lnSpc>
              <a:defRPr/>
            </a:pPr>
            <a:r>
              <a:rPr lang="en-US" altLang="zh-TW" sz="2800" b="1" kern="0" dirty="0" smtClean="0">
                <a:solidFill>
                  <a:srgbClr val="C00000"/>
                </a:solidFill>
                <a:latin typeface="標楷體" pitchFamily="65" charset="-120"/>
                <a:ea typeface="標楷體" pitchFamily="65" charset="-120"/>
              </a:rPr>
              <a:t> (</a:t>
            </a:r>
            <a:r>
              <a:rPr lang="zh-TW" altLang="en-US" sz="2800" b="1" kern="0" dirty="0" smtClean="0">
                <a:solidFill>
                  <a:srgbClr val="C00000"/>
                </a:solidFill>
                <a:latin typeface="標楷體" pitchFamily="65" charset="-120"/>
                <a:ea typeface="標楷體" pitchFamily="65" charset="-120"/>
              </a:rPr>
              <a:t>一</a:t>
            </a:r>
            <a:r>
              <a:rPr lang="en-US" altLang="zh-TW" sz="2800" b="1" kern="0" dirty="0" smtClean="0">
                <a:solidFill>
                  <a:srgbClr val="C00000"/>
                </a:solidFill>
                <a:latin typeface="標楷體" pitchFamily="65" charset="-120"/>
                <a:ea typeface="標楷體" pitchFamily="65" charset="-120"/>
              </a:rPr>
              <a:t>)</a:t>
            </a:r>
            <a:r>
              <a:rPr lang="zh-TW" altLang="zh-HK" sz="2800" b="1" dirty="0">
                <a:solidFill>
                  <a:srgbClr val="C00000"/>
                </a:solidFill>
                <a:latin typeface="標楷體" panose="03000509000000000000" pitchFamily="65" charset="-120"/>
                <a:ea typeface="標楷體" panose="03000509000000000000" pitchFamily="65" charset="-120"/>
              </a:rPr>
              <a:t>全球最大規模的區域自貿協定，影響力可比肩</a:t>
            </a:r>
            <a:r>
              <a:rPr lang="en-US" altLang="zh-HK" sz="2800" b="1" dirty="0">
                <a:solidFill>
                  <a:srgbClr val="C00000"/>
                </a:solidFill>
                <a:latin typeface="標楷體" panose="03000509000000000000" pitchFamily="65" charset="-120"/>
                <a:ea typeface="標楷體" panose="03000509000000000000" pitchFamily="65" charset="-120"/>
              </a:rPr>
              <a:t>WTO</a:t>
            </a:r>
            <a:endParaRPr lang="en-US" altLang="zh-TW" sz="2800" kern="0" dirty="0">
              <a:solidFill>
                <a:srgbClr val="C00000"/>
              </a:solidFill>
              <a:ea typeface="標楷體" pitchFamily="65" charset="-120"/>
            </a:endParaRPr>
          </a:p>
        </p:txBody>
      </p:sp>
    </p:spTree>
    <p:extLst>
      <p:ext uri="{BB962C8B-B14F-4D97-AF65-F5344CB8AC3E}">
        <p14:creationId xmlns:p14="http://schemas.microsoft.com/office/powerpoint/2010/main" val="8675473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p:cNvSpPr txBox="1">
            <a:spLocks/>
          </p:cNvSpPr>
          <p:nvPr/>
        </p:nvSpPr>
        <p:spPr>
          <a:xfrm>
            <a:off x="915091" y="1568198"/>
            <a:ext cx="10506287" cy="4168363"/>
          </a:xfrm>
          <a:prstGeom prst="rect">
            <a:avLst/>
          </a:prstGeom>
        </p:spPr>
        <p:txBody>
          <a:bodyPr>
            <a:normAutofit/>
          </a:bodyPr>
          <a:lstStyle>
            <a:lvl1pPr marL="342900" indent="-342900" algn="l" defTabSz="914400" rtl="0" eaLnBrk="1" latinLnBrk="0" hangingPunct="1">
              <a:lnSpc>
                <a:spcPct val="150000"/>
              </a:lnSpc>
              <a:spcBef>
                <a:spcPct val="20000"/>
              </a:spcBef>
              <a:buClr>
                <a:srgbClr val="B50029"/>
              </a:buClr>
              <a:buFont typeface="Arial" panose="020B0604020202020204" pitchFamily="34" charset="0"/>
              <a:buChar char="►"/>
              <a:defRPr sz="2100" kern="1200">
                <a:solidFill>
                  <a:schemeClr val="tx1"/>
                </a:solidFill>
                <a:latin typeface="微軟正黑體" panose="020B0604030504040204" pitchFamily="34" charset="-120"/>
                <a:ea typeface="微軟正黑體" panose="020B0604030504040204" pitchFamily="34" charset="-120"/>
                <a:cs typeface="+mn-cs"/>
              </a:defRPr>
            </a:lvl1pPr>
            <a:lvl2pPr marL="720725" indent="-285750" algn="l" defTabSz="914400" rtl="0" eaLnBrk="1" latinLnBrk="0" hangingPunct="1">
              <a:lnSpc>
                <a:spcPct val="150000"/>
              </a:lnSpc>
              <a:spcBef>
                <a:spcPct val="20000"/>
              </a:spcBef>
              <a:buClr>
                <a:srgbClr val="B50029"/>
              </a:buClr>
              <a:buFont typeface="Wingdings" panose="05000000000000000000" pitchFamily="2" charset="2"/>
              <a:buChar char="l"/>
              <a:defRPr sz="1800" kern="1200">
                <a:solidFill>
                  <a:schemeClr val="tx1"/>
                </a:solidFill>
                <a:latin typeface="微軟正黑體" panose="020B0604030504040204" pitchFamily="34" charset="-120"/>
                <a:ea typeface="微軟正黑體" panose="020B0604030504040204" pitchFamily="34" charset="-120"/>
                <a:cs typeface="+mn-cs"/>
              </a:defRPr>
            </a:lvl2pPr>
            <a:lvl3pPr marL="1079500" indent="-228600" algn="l" defTabSz="914400" rtl="0" eaLnBrk="1" latinLnBrk="0" hangingPunct="1">
              <a:lnSpc>
                <a:spcPct val="150000"/>
              </a:lnSpc>
              <a:spcBef>
                <a:spcPct val="20000"/>
              </a:spcBef>
              <a:buClr>
                <a:srgbClr val="B50029"/>
              </a:buClr>
              <a:buFont typeface="Wingdings" panose="05000000000000000000" pitchFamily="2" charset="2"/>
              <a:buChar char="l"/>
              <a:defRPr sz="1800" kern="1200">
                <a:solidFill>
                  <a:schemeClr val="tx1"/>
                </a:solidFill>
                <a:latin typeface="微軟正黑體" panose="020B0604030504040204" pitchFamily="34" charset="-120"/>
                <a:ea typeface="微軟正黑體" panose="020B0604030504040204" pitchFamily="34" charset="-120"/>
                <a:cs typeface="+mn-cs"/>
              </a:defRPr>
            </a:lvl3pPr>
            <a:lvl4pPr marL="1427163" indent="-228600" algn="l" defTabSz="914400" rtl="0" eaLnBrk="1" latinLnBrk="0" hangingPunct="1">
              <a:lnSpc>
                <a:spcPct val="150000"/>
              </a:lnSpc>
              <a:spcBef>
                <a:spcPct val="20000"/>
              </a:spcBef>
              <a:buClr>
                <a:srgbClr val="B50029"/>
              </a:buClr>
              <a:buFont typeface="Wingdings" panose="05000000000000000000" pitchFamily="2" charset="2"/>
              <a:buChar char="l"/>
              <a:defRPr sz="1600" kern="1200">
                <a:solidFill>
                  <a:schemeClr val="tx1"/>
                </a:solidFill>
                <a:latin typeface="微軟正黑體" panose="020B0604030504040204" pitchFamily="34" charset="-120"/>
                <a:ea typeface="微軟正黑體" panose="020B0604030504040204" pitchFamily="34" charset="-120"/>
                <a:cs typeface="+mn-cs"/>
              </a:defRPr>
            </a:lvl4pPr>
            <a:lvl5pPr marL="1703388" indent="-228600" algn="l" defTabSz="914400" rtl="0" eaLnBrk="1" latinLnBrk="0" hangingPunct="1">
              <a:lnSpc>
                <a:spcPct val="150000"/>
              </a:lnSpc>
              <a:spcBef>
                <a:spcPct val="20000"/>
              </a:spcBef>
              <a:buClr>
                <a:srgbClr val="B50029"/>
              </a:buClr>
              <a:buFont typeface="Wingdings" panose="05000000000000000000" pitchFamily="2" charset="2"/>
              <a:buChar char="l"/>
              <a:defRPr sz="16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hangingPunct="0">
              <a:lnSpc>
                <a:spcPts val="3600"/>
              </a:lnSpc>
              <a:spcBef>
                <a:spcPts val="600"/>
              </a:spcBef>
              <a:spcAft>
                <a:spcPts val="1800"/>
              </a:spcAft>
            </a:pPr>
            <a:r>
              <a:rPr lang="zh-TW" altLang="en-US" sz="2600" b="1" dirty="0" smtClean="0">
                <a:solidFill>
                  <a:srgbClr val="0000CC"/>
                </a:solidFill>
                <a:latin typeface="標楷體" panose="03000509000000000000" pitchFamily="65" charset="-120"/>
                <a:ea typeface="標楷體" panose="03000509000000000000" pitchFamily="65" charset="-120"/>
              </a:rPr>
              <a:t>原</a:t>
            </a:r>
            <a:r>
              <a:rPr lang="zh-TW" altLang="en-US" sz="2600" b="1" dirty="0">
                <a:solidFill>
                  <a:srgbClr val="0000CC"/>
                </a:solidFill>
                <a:latin typeface="標楷體" panose="03000509000000000000" pitchFamily="65" charset="-120"/>
                <a:ea typeface="標楷體" panose="03000509000000000000" pitchFamily="65" charset="-120"/>
              </a:rPr>
              <a:t>產地規則。</a:t>
            </a:r>
            <a:r>
              <a:rPr lang="en-US" altLang="zh-TW" sz="2600" b="1" dirty="0">
                <a:solidFill>
                  <a:srgbClr val="0000CC"/>
                </a:solidFill>
                <a:latin typeface="標楷體" panose="03000509000000000000" pitchFamily="65" charset="-120"/>
                <a:ea typeface="標楷體" panose="03000509000000000000" pitchFamily="65" charset="-120"/>
              </a:rPr>
              <a:t>RCEP</a:t>
            </a:r>
            <a:r>
              <a:rPr lang="zh-TW" altLang="en-US" sz="2600" b="1" dirty="0">
                <a:solidFill>
                  <a:srgbClr val="0000CC"/>
                </a:solidFill>
                <a:latin typeface="標楷體" panose="03000509000000000000" pitchFamily="65" charset="-120"/>
                <a:ea typeface="標楷體" panose="03000509000000000000" pitchFamily="65" charset="-120"/>
              </a:rPr>
              <a:t>允許在確定貨物是否適用關稅優惠時，將來自</a:t>
            </a:r>
            <a:r>
              <a:rPr lang="en-US" altLang="zh-TW" sz="2600" b="1" dirty="0">
                <a:solidFill>
                  <a:srgbClr val="0000CC"/>
                </a:solidFill>
                <a:latin typeface="標楷體" panose="03000509000000000000" pitchFamily="65" charset="-120"/>
                <a:ea typeface="標楷體" panose="03000509000000000000" pitchFamily="65" charset="-120"/>
              </a:rPr>
              <a:t>RCEP</a:t>
            </a:r>
            <a:r>
              <a:rPr lang="zh-TW" altLang="en-US" sz="2600" b="1" dirty="0">
                <a:solidFill>
                  <a:srgbClr val="0000CC"/>
                </a:solidFill>
                <a:latin typeface="標楷體" panose="03000509000000000000" pitchFamily="65" charset="-120"/>
                <a:ea typeface="標楷體" panose="03000509000000000000" pitchFamily="65" charset="-120"/>
              </a:rPr>
              <a:t>任何締約方的價值成分都考慮在內，實行原產成分區域累積規則。此規則有助於跨國公司更加靈活地進行產業佈局，建立更精細更完善的產業鏈分工體系，降低出口成本</a:t>
            </a:r>
            <a:r>
              <a:rPr lang="zh-TW" altLang="en-US" sz="2600" b="1" dirty="0" smtClean="0">
                <a:solidFill>
                  <a:srgbClr val="0000CC"/>
                </a:solidFill>
                <a:latin typeface="標楷體" panose="03000509000000000000" pitchFamily="65" charset="-120"/>
                <a:ea typeface="標楷體" panose="03000509000000000000" pitchFamily="65" charset="-120"/>
              </a:rPr>
              <a:t>；將</a:t>
            </a:r>
            <a:r>
              <a:rPr lang="zh-TW" altLang="en-US" sz="2600" b="1" dirty="0">
                <a:solidFill>
                  <a:srgbClr val="0000CC"/>
                </a:solidFill>
                <a:latin typeface="標楷體" panose="03000509000000000000" pitchFamily="65" charset="-120"/>
                <a:ea typeface="標楷體" panose="03000509000000000000" pitchFamily="65" charset="-120"/>
              </a:rPr>
              <a:t>極大地促進區域供應鏈、價值鏈的深度融合和發展</a:t>
            </a:r>
            <a:r>
              <a:rPr lang="zh-TW" altLang="en-US" sz="2600" b="1" dirty="0" smtClean="0">
                <a:solidFill>
                  <a:srgbClr val="0000CC"/>
                </a:solidFill>
                <a:latin typeface="標楷體" panose="03000509000000000000" pitchFamily="65" charset="-120"/>
                <a:ea typeface="標楷體" panose="03000509000000000000" pitchFamily="65" charset="-120"/>
              </a:rPr>
              <a:t>。</a:t>
            </a:r>
            <a:endParaRPr lang="en-US" altLang="zh-TW" sz="2600" b="1" dirty="0" smtClean="0">
              <a:solidFill>
                <a:srgbClr val="0000CC"/>
              </a:solidFill>
              <a:latin typeface="標楷體" panose="03000509000000000000" pitchFamily="65" charset="-120"/>
              <a:ea typeface="標楷體" panose="03000509000000000000" pitchFamily="65" charset="-120"/>
            </a:endParaRPr>
          </a:p>
          <a:p>
            <a:pPr algn="just" hangingPunct="0">
              <a:lnSpc>
                <a:spcPts val="3600"/>
              </a:lnSpc>
              <a:spcBef>
                <a:spcPts val="600"/>
              </a:spcBef>
              <a:spcAft>
                <a:spcPts val="1800"/>
              </a:spcAft>
            </a:pPr>
            <a:r>
              <a:rPr lang="zh-TW" altLang="en-US" sz="2600" b="1" dirty="0" smtClean="0">
                <a:solidFill>
                  <a:srgbClr val="002060"/>
                </a:solidFill>
                <a:latin typeface="標楷體" panose="03000509000000000000" pitchFamily="65" charset="-120"/>
                <a:ea typeface="標楷體" panose="03000509000000000000" pitchFamily="65" charset="-120"/>
              </a:rPr>
              <a:t>按照</a:t>
            </a:r>
            <a:r>
              <a:rPr lang="zh-TW" altLang="en-US" sz="2600" b="1" dirty="0">
                <a:solidFill>
                  <a:srgbClr val="002060"/>
                </a:solidFill>
                <a:latin typeface="標楷體" panose="03000509000000000000" pitchFamily="65" charset="-120"/>
                <a:ea typeface="標楷體" panose="03000509000000000000" pitchFamily="65" charset="-120"/>
              </a:rPr>
              <a:t>安聯集團</a:t>
            </a:r>
            <a:r>
              <a:rPr lang="en-US" altLang="zh-TW" sz="2600" b="1" dirty="0">
                <a:solidFill>
                  <a:srgbClr val="002060"/>
                </a:solidFill>
                <a:latin typeface="標楷體" panose="03000509000000000000" pitchFamily="65" charset="-120"/>
                <a:ea typeface="標楷體" panose="03000509000000000000" pitchFamily="65" charset="-120"/>
              </a:rPr>
              <a:t>(Allianz)</a:t>
            </a:r>
            <a:r>
              <a:rPr lang="zh-TW" altLang="en-US" sz="2600" b="1" dirty="0">
                <a:solidFill>
                  <a:srgbClr val="002060"/>
                </a:solidFill>
                <a:latin typeface="標楷體" panose="03000509000000000000" pitchFamily="65" charset="-120"/>
                <a:ea typeface="標楷體" panose="03000509000000000000" pitchFamily="65" charset="-120"/>
              </a:rPr>
              <a:t>的估計，原產地規則成本約占出口貿易額的</a:t>
            </a:r>
            <a:r>
              <a:rPr lang="en-US" altLang="zh-TW" sz="2600" b="1" dirty="0">
                <a:solidFill>
                  <a:srgbClr val="002060"/>
                </a:solidFill>
                <a:latin typeface="標楷體" panose="03000509000000000000" pitchFamily="65" charset="-120"/>
                <a:ea typeface="標楷體" panose="03000509000000000000" pitchFamily="65" charset="-120"/>
              </a:rPr>
              <a:t>1.4%</a:t>
            </a:r>
            <a:r>
              <a:rPr lang="zh-TW" altLang="en-US" sz="2600" b="1" dirty="0">
                <a:solidFill>
                  <a:srgbClr val="002060"/>
                </a:solidFill>
                <a:latin typeface="標楷體" panose="03000509000000000000" pitchFamily="65" charset="-120"/>
                <a:ea typeface="標楷體" panose="03000509000000000000" pitchFamily="65" charset="-120"/>
              </a:rPr>
              <a:t>至</a:t>
            </a:r>
            <a:r>
              <a:rPr lang="en-US" altLang="zh-TW" sz="2600" b="1" dirty="0">
                <a:solidFill>
                  <a:srgbClr val="002060"/>
                </a:solidFill>
                <a:latin typeface="標楷體" panose="03000509000000000000" pitchFamily="65" charset="-120"/>
                <a:ea typeface="標楷體" panose="03000509000000000000" pitchFamily="65" charset="-120"/>
              </a:rPr>
              <a:t>5.9%</a:t>
            </a:r>
            <a:r>
              <a:rPr lang="zh-TW" altLang="en-US" sz="2600" b="1" dirty="0">
                <a:solidFill>
                  <a:srgbClr val="002060"/>
                </a:solidFill>
                <a:latin typeface="標楷體" panose="03000509000000000000" pitchFamily="65" charset="-120"/>
                <a:ea typeface="標楷體" panose="03000509000000000000" pitchFamily="65" charset="-120"/>
              </a:rPr>
              <a:t>之間，採用原產地規則後，</a:t>
            </a:r>
            <a:r>
              <a:rPr lang="en-US" altLang="zh-TW" sz="2600" b="1" dirty="0">
                <a:solidFill>
                  <a:srgbClr val="002060"/>
                </a:solidFill>
                <a:latin typeface="標楷體" panose="03000509000000000000" pitchFamily="65" charset="-120"/>
                <a:ea typeface="標楷體" panose="03000509000000000000" pitchFamily="65" charset="-120"/>
              </a:rPr>
              <a:t>RCEP</a:t>
            </a:r>
            <a:r>
              <a:rPr lang="zh-TW" altLang="en-US" sz="2600" b="1" dirty="0">
                <a:solidFill>
                  <a:srgbClr val="002060"/>
                </a:solidFill>
                <a:latin typeface="標楷體" panose="03000509000000000000" pitchFamily="65" charset="-120"/>
                <a:ea typeface="標楷體" panose="03000509000000000000" pitchFamily="65" charset="-120"/>
              </a:rPr>
              <a:t>成員國間的每年貨品出口額有望增加約</a:t>
            </a:r>
            <a:r>
              <a:rPr lang="en-US" altLang="zh-TW" sz="2600" b="1" dirty="0">
                <a:solidFill>
                  <a:srgbClr val="002060"/>
                </a:solidFill>
                <a:latin typeface="標楷體" panose="03000509000000000000" pitchFamily="65" charset="-120"/>
                <a:ea typeface="標楷體" panose="03000509000000000000" pitchFamily="65" charset="-120"/>
              </a:rPr>
              <a:t>900</a:t>
            </a:r>
            <a:r>
              <a:rPr lang="zh-TW" altLang="en-US" sz="2600" b="1" dirty="0">
                <a:solidFill>
                  <a:srgbClr val="002060"/>
                </a:solidFill>
                <a:latin typeface="標楷體" panose="03000509000000000000" pitchFamily="65" charset="-120"/>
                <a:ea typeface="標楷體" panose="03000509000000000000" pitchFamily="65" charset="-120"/>
              </a:rPr>
              <a:t>億美元，相當於成員國</a:t>
            </a:r>
            <a:r>
              <a:rPr lang="en-US" altLang="zh-TW" sz="2600" b="1" dirty="0">
                <a:solidFill>
                  <a:srgbClr val="002060"/>
                </a:solidFill>
                <a:latin typeface="標楷體" panose="03000509000000000000" pitchFamily="65" charset="-120"/>
                <a:ea typeface="標楷體" panose="03000509000000000000" pitchFamily="65" charset="-120"/>
              </a:rPr>
              <a:t>2019</a:t>
            </a:r>
            <a:r>
              <a:rPr lang="zh-TW" altLang="en-US" sz="2600" b="1" dirty="0">
                <a:solidFill>
                  <a:srgbClr val="002060"/>
                </a:solidFill>
                <a:latin typeface="標楷體" panose="03000509000000000000" pitchFamily="65" charset="-120"/>
                <a:ea typeface="標楷體" panose="03000509000000000000" pitchFamily="65" charset="-120"/>
              </a:rPr>
              <a:t>年商品貿易額的</a:t>
            </a:r>
            <a:r>
              <a:rPr lang="en-US" altLang="zh-TW" sz="2600" b="1" dirty="0">
                <a:solidFill>
                  <a:srgbClr val="002060"/>
                </a:solidFill>
                <a:latin typeface="標楷體" panose="03000509000000000000" pitchFamily="65" charset="-120"/>
                <a:ea typeface="標楷體" panose="03000509000000000000" pitchFamily="65" charset="-120"/>
              </a:rPr>
              <a:t>4%</a:t>
            </a:r>
            <a:r>
              <a:rPr lang="zh-TW" altLang="en-US" sz="2600" b="1" dirty="0">
                <a:solidFill>
                  <a:srgbClr val="002060"/>
                </a:solidFill>
                <a:latin typeface="標楷體" panose="03000509000000000000" pitchFamily="65" charset="-120"/>
                <a:ea typeface="標楷體" panose="03000509000000000000" pitchFamily="65" charset="-120"/>
              </a:rPr>
              <a:t>。</a:t>
            </a:r>
            <a:r>
              <a:rPr lang="zh-TW" altLang="en-US" sz="2800" b="1" dirty="0">
                <a:solidFill>
                  <a:srgbClr val="002060"/>
                </a:solidFill>
                <a:latin typeface="標楷體" panose="03000509000000000000" pitchFamily="65" charset="-120"/>
                <a:ea typeface="標楷體" panose="03000509000000000000" pitchFamily="65" charset="-120"/>
              </a:rPr>
              <a:t> </a:t>
            </a:r>
            <a:endParaRPr lang="en-US" altLang="zh-TW" sz="2600" b="1" dirty="0" smtClean="0">
              <a:solidFill>
                <a:srgbClr val="002060"/>
              </a:solidFill>
              <a:latin typeface="標楷體" panose="03000509000000000000" pitchFamily="65" charset="-120"/>
              <a:ea typeface="標楷體" panose="03000509000000000000" pitchFamily="65" charset="-120"/>
            </a:endParaRPr>
          </a:p>
        </p:txBody>
      </p:sp>
      <p:pic>
        <p:nvPicPr>
          <p:cNvPr id="8" name="Picture 4" descr="rippled-chinese-flag-720">
            <a:extLst>
              <a:ext uri="{FF2B5EF4-FFF2-40B4-BE49-F238E27FC236}">
                <a16:creationId xmlns:a16="http://schemas.microsoft.com/office/drawing/2014/main" xmlns="" id="{E7A13716-44BB-4E28-A305-2180F37650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86683" y="673759"/>
            <a:ext cx="903288"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a:extLst>
              <a:ext uri="{FF2B5EF4-FFF2-40B4-BE49-F238E27FC236}">
                <a16:creationId xmlns:a16="http://schemas.microsoft.com/office/drawing/2014/main" xmlns="" id="{C27F647A-BACA-4D6F-BA05-5BB857D7C44D}"/>
              </a:ext>
            </a:extLst>
          </p:cNvPr>
          <p:cNvSpPr txBox="1">
            <a:spLocks noChangeArrowheads="1"/>
          </p:cNvSpPr>
          <p:nvPr/>
        </p:nvSpPr>
        <p:spPr>
          <a:xfrm>
            <a:off x="1190446" y="696779"/>
            <a:ext cx="9083614" cy="522287"/>
          </a:xfrm>
          <a:prstGeom prst="rect">
            <a:avLst/>
          </a:prstGeom>
          <a:gradFill rotWithShape="1">
            <a:gsLst>
              <a:gs pos="0">
                <a:srgbClr val="FF9933"/>
              </a:gs>
              <a:gs pos="50000">
                <a:srgbClr val="FFFF99"/>
              </a:gs>
              <a:gs pos="100000">
                <a:srgbClr val="FF9933"/>
              </a:gs>
            </a:gsLst>
            <a:lin ang="5400000" scaled="1"/>
          </a:grad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lvl1pPr algn="l" defTabSz="815975" rtl="0" eaLnBrk="0" fontAlgn="base" hangingPunct="0">
              <a:lnSpc>
                <a:spcPct val="85000"/>
              </a:lnSpc>
              <a:spcBef>
                <a:spcPct val="0"/>
              </a:spcBef>
              <a:spcAft>
                <a:spcPct val="0"/>
              </a:spcAft>
              <a:defRPr sz="2100">
                <a:solidFill>
                  <a:schemeClr val="tx1"/>
                </a:solidFill>
                <a:latin typeface="+mj-lt"/>
                <a:ea typeface="宋体" pitchFamily="2" charset="-122"/>
                <a:cs typeface="+mj-cs"/>
              </a:defRPr>
            </a:lvl1pPr>
            <a:lvl2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2pPr>
            <a:lvl3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3pPr>
            <a:lvl4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4pPr>
            <a:lvl5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5pPr>
            <a:lvl6pPr marL="371064"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6pPr>
            <a:lvl7pPr marL="742127"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7pPr>
            <a:lvl8pPr marL="1113191"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8pPr>
            <a:lvl9pPr marL="1484254"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9pPr>
          </a:lstStyle>
          <a:p>
            <a:pPr fontAlgn="ctr">
              <a:lnSpc>
                <a:spcPct val="110000"/>
              </a:lnSpc>
              <a:defRPr/>
            </a:pPr>
            <a:r>
              <a:rPr lang="en-US" altLang="zh-TW" sz="2800" b="1" kern="0" dirty="0" smtClean="0">
                <a:solidFill>
                  <a:srgbClr val="C00000"/>
                </a:solidFill>
                <a:latin typeface="標楷體" pitchFamily="65" charset="-120"/>
                <a:ea typeface="標楷體" pitchFamily="65" charset="-120"/>
              </a:rPr>
              <a:t> (</a:t>
            </a:r>
            <a:r>
              <a:rPr lang="zh-TW" altLang="en-US" sz="2800" b="1" kern="0" dirty="0" smtClean="0">
                <a:solidFill>
                  <a:srgbClr val="C00000"/>
                </a:solidFill>
                <a:latin typeface="標楷體" pitchFamily="65" charset="-120"/>
                <a:ea typeface="標楷體" pitchFamily="65" charset="-120"/>
              </a:rPr>
              <a:t>一</a:t>
            </a:r>
            <a:r>
              <a:rPr lang="en-US" altLang="zh-TW" sz="2800" b="1" kern="0" dirty="0" smtClean="0">
                <a:solidFill>
                  <a:srgbClr val="C00000"/>
                </a:solidFill>
                <a:latin typeface="標楷體" pitchFamily="65" charset="-120"/>
                <a:ea typeface="標楷體" pitchFamily="65" charset="-120"/>
              </a:rPr>
              <a:t>)</a:t>
            </a:r>
            <a:r>
              <a:rPr lang="zh-TW" altLang="zh-HK" sz="2800" b="1" dirty="0">
                <a:solidFill>
                  <a:srgbClr val="C00000"/>
                </a:solidFill>
                <a:latin typeface="標楷體" panose="03000509000000000000" pitchFamily="65" charset="-120"/>
                <a:ea typeface="標楷體" panose="03000509000000000000" pitchFamily="65" charset="-120"/>
              </a:rPr>
              <a:t>全球最大規模的區域自貿協定，影響力可比肩</a:t>
            </a:r>
            <a:r>
              <a:rPr lang="en-US" altLang="zh-HK" sz="2800" b="1" dirty="0">
                <a:solidFill>
                  <a:srgbClr val="C00000"/>
                </a:solidFill>
                <a:latin typeface="標楷體" panose="03000509000000000000" pitchFamily="65" charset="-120"/>
                <a:ea typeface="標楷體" panose="03000509000000000000" pitchFamily="65" charset="-120"/>
              </a:rPr>
              <a:t>WTO</a:t>
            </a:r>
            <a:endParaRPr lang="en-US" altLang="zh-TW" sz="2800" kern="0" dirty="0">
              <a:solidFill>
                <a:srgbClr val="C00000"/>
              </a:solidFill>
              <a:ea typeface="標楷體" pitchFamily="65" charset="-120"/>
            </a:endParaRPr>
          </a:p>
        </p:txBody>
      </p:sp>
    </p:spTree>
    <p:extLst>
      <p:ext uri="{BB962C8B-B14F-4D97-AF65-F5344CB8AC3E}">
        <p14:creationId xmlns:p14="http://schemas.microsoft.com/office/powerpoint/2010/main" val="23277585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p:cNvSpPr txBox="1">
            <a:spLocks/>
          </p:cNvSpPr>
          <p:nvPr/>
        </p:nvSpPr>
        <p:spPr>
          <a:xfrm>
            <a:off x="915091" y="1464686"/>
            <a:ext cx="10506287" cy="4970620"/>
          </a:xfrm>
          <a:prstGeom prst="rect">
            <a:avLst/>
          </a:prstGeom>
        </p:spPr>
        <p:txBody>
          <a:bodyPr>
            <a:normAutofit/>
          </a:bodyPr>
          <a:lstStyle>
            <a:lvl1pPr marL="342900" indent="-342900" algn="l" defTabSz="914400" rtl="0" eaLnBrk="1" latinLnBrk="0" hangingPunct="1">
              <a:lnSpc>
                <a:spcPct val="150000"/>
              </a:lnSpc>
              <a:spcBef>
                <a:spcPct val="20000"/>
              </a:spcBef>
              <a:buClr>
                <a:srgbClr val="B50029"/>
              </a:buClr>
              <a:buFont typeface="Arial" panose="020B0604020202020204" pitchFamily="34" charset="0"/>
              <a:buChar char="►"/>
              <a:defRPr sz="2100" kern="1200">
                <a:solidFill>
                  <a:schemeClr val="tx1"/>
                </a:solidFill>
                <a:latin typeface="微軟正黑體" panose="020B0604030504040204" pitchFamily="34" charset="-120"/>
                <a:ea typeface="微軟正黑體" panose="020B0604030504040204" pitchFamily="34" charset="-120"/>
                <a:cs typeface="+mn-cs"/>
              </a:defRPr>
            </a:lvl1pPr>
            <a:lvl2pPr marL="720725" indent="-285750" algn="l" defTabSz="914400" rtl="0" eaLnBrk="1" latinLnBrk="0" hangingPunct="1">
              <a:lnSpc>
                <a:spcPct val="150000"/>
              </a:lnSpc>
              <a:spcBef>
                <a:spcPct val="20000"/>
              </a:spcBef>
              <a:buClr>
                <a:srgbClr val="B50029"/>
              </a:buClr>
              <a:buFont typeface="Wingdings" panose="05000000000000000000" pitchFamily="2" charset="2"/>
              <a:buChar char="l"/>
              <a:defRPr sz="1800" kern="1200">
                <a:solidFill>
                  <a:schemeClr val="tx1"/>
                </a:solidFill>
                <a:latin typeface="微軟正黑體" panose="020B0604030504040204" pitchFamily="34" charset="-120"/>
                <a:ea typeface="微軟正黑體" panose="020B0604030504040204" pitchFamily="34" charset="-120"/>
                <a:cs typeface="+mn-cs"/>
              </a:defRPr>
            </a:lvl2pPr>
            <a:lvl3pPr marL="1079500" indent="-228600" algn="l" defTabSz="914400" rtl="0" eaLnBrk="1" latinLnBrk="0" hangingPunct="1">
              <a:lnSpc>
                <a:spcPct val="150000"/>
              </a:lnSpc>
              <a:spcBef>
                <a:spcPct val="20000"/>
              </a:spcBef>
              <a:buClr>
                <a:srgbClr val="B50029"/>
              </a:buClr>
              <a:buFont typeface="Wingdings" panose="05000000000000000000" pitchFamily="2" charset="2"/>
              <a:buChar char="l"/>
              <a:defRPr sz="1800" kern="1200">
                <a:solidFill>
                  <a:schemeClr val="tx1"/>
                </a:solidFill>
                <a:latin typeface="微軟正黑體" panose="020B0604030504040204" pitchFamily="34" charset="-120"/>
                <a:ea typeface="微軟正黑體" panose="020B0604030504040204" pitchFamily="34" charset="-120"/>
                <a:cs typeface="+mn-cs"/>
              </a:defRPr>
            </a:lvl3pPr>
            <a:lvl4pPr marL="1427163" indent="-228600" algn="l" defTabSz="914400" rtl="0" eaLnBrk="1" latinLnBrk="0" hangingPunct="1">
              <a:lnSpc>
                <a:spcPct val="150000"/>
              </a:lnSpc>
              <a:spcBef>
                <a:spcPct val="20000"/>
              </a:spcBef>
              <a:buClr>
                <a:srgbClr val="B50029"/>
              </a:buClr>
              <a:buFont typeface="Wingdings" panose="05000000000000000000" pitchFamily="2" charset="2"/>
              <a:buChar char="l"/>
              <a:defRPr sz="1600" kern="1200">
                <a:solidFill>
                  <a:schemeClr val="tx1"/>
                </a:solidFill>
                <a:latin typeface="微軟正黑體" panose="020B0604030504040204" pitchFamily="34" charset="-120"/>
                <a:ea typeface="微軟正黑體" panose="020B0604030504040204" pitchFamily="34" charset="-120"/>
                <a:cs typeface="+mn-cs"/>
              </a:defRPr>
            </a:lvl4pPr>
            <a:lvl5pPr marL="1703388" indent="-228600" algn="l" defTabSz="914400" rtl="0" eaLnBrk="1" latinLnBrk="0" hangingPunct="1">
              <a:lnSpc>
                <a:spcPct val="150000"/>
              </a:lnSpc>
              <a:spcBef>
                <a:spcPct val="20000"/>
              </a:spcBef>
              <a:buClr>
                <a:srgbClr val="B50029"/>
              </a:buClr>
              <a:buFont typeface="Wingdings" panose="05000000000000000000" pitchFamily="2" charset="2"/>
              <a:buChar char="l"/>
              <a:defRPr sz="16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hangingPunct="0">
              <a:lnSpc>
                <a:spcPts val="3600"/>
              </a:lnSpc>
              <a:spcBef>
                <a:spcPts val="600"/>
              </a:spcBef>
              <a:spcAft>
                <a:spcPts val="1800"/>
              </a:spcAft>
            </a:pPr>
            <a:r>
              <a:rPr lang="zh-TW" altLang="zh-HK" sz="2600" b="1" dirty="0" smtClean="0">
                <a:solidFill>
                  <a:srgbClr val="7030A0"/>
                </a:solidFill>
                <a:latin typeface="標楷體" panose="03000509000000000000" pitchFamily="65" charset="-120"/>
                <a:ea typeface="標楷體" panose="03000509000000000000" pitchFamily="65" charset="-120"/>
              </a:rPr>
              <a:t>服務</a:t>
            </a:r>
            <a:r>
              <a:rPr lang="zh-TW" altLang="zh-HK" sz="2600" b="1" dirty="0">
                <a:solidFill>
                  <a:srgbClr val="7030A0"/>
                </a:solidFill>
                <a:latin typeface="標楷體" panose="03000509000000000000" pitchFamily="65" charset="-120"/>
                <a:ea typeface="標楷體" panose="03000509000000000000" pitchFamily="65" charset="-120"/>
              </a:rPr>
              <a:t>貿易方面，各國在</a:t>
            </a:r>
            <a:r>
              <a:rPr lang="en-US" altLang="zh-HK" sz="2600" b="1" dirty="0">
                <a:solidFill>
                  <a:srgbClr val="7030A0"/>
                </a:solidFill>
                <a:latin typeface="標楷體" panose="03000509000000000000" pitchFamily="65" charset="-120"/>
                <a:ea typeface="標楷體" panose="03000509000000000000" pitchFamily="65" charset="-120"/>
              </a:rPr>
              <a:t>RCEP</a:t>
            </a:r>
            <a:r>
              <a:rPr lang="zh-TW" altLang="zh-HK" sz="2600" b="1" dirty="0">
                <a:solidFill>
                  <a:srgbClr val="7030A0"/>
                </a:solidFill>
                <a:latin typeface="標楷體" panose="03000509000000000000" pitchFamily="65" charset="-120"/>
                <a:ea typeface="標楷體" panose="03000509000000000000" pitchFamily="65" charset="-120"/>
              </a:rPr>
              <a:t>項下的開放水準</a:t>
            </a:r>
            <a:r>
              <a:rPr lang="zh-TW" altLang="zh-HK" sz="2600" b="1" dirty="0" smtClean="0">
                <a:solidFill>
                  <a:srgbClr val="7030A0"/>
                </a:solidFill>
                <a:latin typeface="標楷體" panose="03000509000000000000" pitchFamily="65" charset="-120"/>
                <a:ea typeface="標楷體" panose="03000509000000000000" pitchFamily="65" charset="-120"/>
              </a:rPr>
              <a:t>都高於</a:t>
            </a:r>
            <a:r>
              <a:rPr lang="zh-TW" altLang="zh-HK" sz="2600" b="1" dirty="0">
                <a:solidFill>
                  <a:srgbClr val="7030A0"/>
                </a:solidFill>
                <a:latin typeface="標楷體" panose="03000509000000000000" pitchFamily="65" charset="-120"/>
                <a:ea typeface="標楷體" panose="03000509000000000000" pitchFamily="65" charset="-120"/>
              </a:rPr>
              <a:t>此前的雙邊協議</a:t>
            </a:r>
            <a:r>
              <a:rPr lang="zh-TW" altLang="zh-HK" sz="2600" b="1" dirty="0" smtClean="0">
                <a:solidFill>
                  <a:srgbClr val="7030A0"/>
                </a:solidFill>
                <a:latin typeface="標楷體" panose="03000509000000000000" pitchFamily="65" charset="-120"/>
                <a:ea typeface="標楷體" panose="03000509000000000000" pitchFamily="65" charset="-120"/>
              </a:rPr>
              <a:t>。</a:t>
            </a:r>
            <a:endParaRPr lang="en-US" altLang="zh-TW" sz="2600" b="1" dirty="0" smtClean="0">
              <a:solidFill>
                <a:srgbClr val="7030A0"/>
              </a:solidFill>
              <a:latin typeface="標楷體" panose="03000509000000000000" pitchFamily="65" charset="-120"/>
              <a:ea typeface="標楷體" panose="03000509000000000000" pitchFamily="65" charset="-120"/>
            </a:endParaRPr>
          </a:p>
          <a:p>
            <a:pPr marL="0" indent="0" algn="just" hangingPunct="0">
              <a:lnSpc>
                <a:spcPts val="3600"/>
              </a:lnSpc>
              <a:spcBef>
                <a:spcPts val="600"/>
              </a:spcBef>
              <a:spcAft>
                <a:spcPts val="1800"/>
              </a:spcAft>
              <a:buNone/>
            </a:pPr>
            <a:r>
              <a:rPr lang="en-US" altLang="zh-TW" sz="2800" dirty="0" smtClean="0">
                <a:solidFill>
                  <a:srgbClr val="0000CC"/>
                </a:solidFill>
              </a:rPr>
              <a:t>       </a:t>
            </a:r>
            <a:r>
              <a:rPr lang="en-US" altLang="zh-TW" sz="2600" b="1" dirty="0" smtClean="0">
                <a:solidFill>
                  <a:srgbClr val="0000CC"/>
                </a:solidFill>
                <a:latin typeface="標楷體" panose="03000509000000000000" pitchFamily="65" charset="-120"/>
                <a:ea typeface="標楷體" panose="03000509000000000000" pitchFamily="65" charset="-120"/>
              </a:rPr>
              <a:t>RCEP</a:t>
            </a:r>
            <a:r>
              <a:rPr lang="zh-TW" altLang="en-US" sz="2600" b="1" dirty="0">
                <a:solidFill>
                  <a:srgbClr val="0000CC"/>
                </a:solidFill>
                <a:latin typeface="標楷體" panose="03000509000000000000" pitchFamily="65" charset="-120"/>
                <a:ea typeface="標楷體" panose="03000509000000000000" pitchFamily="65" charset="-120"/>
              </a:rPr>
              <a:t>削減各成員國影響跨境服務貿易的限制性、歧視性措施</a:t>
            </a:r>
            <a:r>
              <a:rPr lang="zh-TW" altLang="en-US" sz="2600" b="1" dirty="0" smtClean="0">
                <a:solidFill>
                  <a:srgbClr val="0000CC"/>
                </a:solidFill>
                <a:latin typeface="標楷體" panose="03000509000000000000" pitchFamily="65" charset="-120"/>
                <a:ea typeface="標楷體" panose="03000509000000000000" pitchFamily="65" charset="-120"/>
              </a:rPr>
              <a:t>，在</a:t>
            </a:r>
            <a:r>
              <a:rPr lang="zh-TW" altLang="en-US" sz="2600" b="1" dirty="0">
                <a:solidFill>
                  <a:srgbClr val="0000CC"/>
                </a:solidFill>
                <a:latin typeface="標楷體" panose="03000509000000000000" pitchFamily="65" charset="-120"/>
                <a:ea typeface="標楷體" panose="03000509000000000000" pitchFamily="65" charset="-120"/>
              </a:rPr>
              <a:t>市場准入承諾表、國民待遇、最惠國待遇等方面都</a:t>
            </a:r>
            <a:r>
              <a:rPr lang="zh-TW" altLang="en-US" sz="2600" b="1" dirty="0" smtClean="0">
                <a:solidFill>
                  <a:srgbClr val="0000CC"/>
                </a:solidFill>
                <a:latin typeface="標楷體" panose="03000509000000000000" pitchFamily="65" charset="-120"/>
                <a:ea typeface="標楷體" panose="03000509000000000000" pitchFamily="65" charset="-120"/>
              </a:rPr>
              <a:t>有詳細規定</a:t>
            </a:r>
            <a:r>
              <a:rPr lang="zh-TW" altLang="en-US" sz="2600" b="1" dirty="0">
                <a:solidFill>
                  <a:srgbClr val="0000CC"/>
                </a:solidFill>
                <a:latin typeface="標楷體" panose="03000509000000000000" pitchFamily="65" charset="-120"/>
                <a:ea typeface="標楷體" panose="03000509000000000000" pitchFamily="65" charset="-120"/>
              </a:rPr>
              <a:t>，並採用負面清單作出投資准入承諾</a:t>
            </a:r>
            <a:r>
              <a:rPr lang="zh-TW" altLang="en-US" sz="2600" b="1" dirty="0" smtClean="0">
                <a:solidFill>
                  <a:srgbClr val="0000CC"/>
                </a:solidFill>
                <a:latin typeface="標楷體" panose="03000509000000000000" pitchFamily="65" charset="-120"/>
                <a:ea typeface="標楷體" panose="03000509000000000000" pitchFamily="65" charset="-120"/>
              </a:rPr>
              <a:t>。其中</a:t>
            </a:r>
            <a:r>
              <a:rPr lang="zh-TW" altLang="en-US" sz="2600" b="1" dirty="0">
                <a:solidFill>
                  <a:srgbClr val="0000CC"/>
                </a:solidFill>
                <a:latin typeface="標楷體" panose="03000509000000000000" pitchFamily="65" charset="-120"/>
                <a:ea typeface="標楷體" panose="03000509000000000000" pitchFamily="65" charset="-120"/>
              </a:rPr>
              <a:t>，在金融服務方面，各成員國承諾不得阻止開展業務所必需的資訊轉移或資訊處理，以及提供新的金融服務</a:t>
            </a:r>
            <a:r>
              <a:rPr lang="zh-TW" altLang="en-US" sz="2600" b="1" dirty="0" smtClean="0">
                <a:solidFill>
                  <a:srgbClr val="0000CC"/>
                </a:solidFill>
                <a:latin typeface="標楷體" panose="03000509000000000000" pitchFamily="65" charset="-120"/>
                <a:ea typeface="標楷體" panose="03000509000000000000" pitchFamily="65" charset="-120"/>
              </a:rPr>
              <a:t>；</a:t>
            </a:r>
            <a:endParaRPr lang="en-US" altLang="zh-TW" sz="2600" b="1" dirty="0" smtClean="0">
              <a:solidFill>
                <a:srgbClr val="0000CC"/>
              </a:solidFill>
              <a:latin typeface="標楷體" panose="03000509000000000000" pitchFamily="65" charset="-120"/>
              <a:ea typeface="標楷體" panose="03000509000000000000" pitchFamily="65" charset="-120"/>
            </a:endParaRPr>
          </a:p>
          <a:p>
            <a:pPr marL="0" indent="0" algn="just" hangingPunct="0">
              <a:lnSpc>
                <a:spcPts val="3600"/>
              </a:lnSpc>
              <a:spcBef>
                <a:spcPts val="600"/>
              </a:spcBef>
              <a:spcAft>
                <a:spcPts val="1800"/>
              </a:spcAft>
              <a:buNone/>
            </a:pPr>
            <a:r>
              <a:rPr lang="en-US" altLang="zh-TW" sz="2600" b="1" dirty="0">
                <a:latin typeface="標楷體" panose="03000509000000000000" pitchFamily="65" charset="-120"/>
                <a:ea typeface="標楷體" panose="03000509000000000000" pitchFamily="65" charset="-120"/>
              </a:rPr>
              <a:t> </a:t>
            </a:r>
            <a:r>
              <a:rPr lang="en-US" altLang="zh-TW" sz="2600" b="1" dirty="0" smtClean="0">
                <a:latin typeface="標楷體" panose="03000509000000000000" pitchFamily="65" charset="-120"/>
                <a:ea typeface="標楷體" panose="03000509000000000000" pitchFamily="65" charset="-120"/>
              </a:rPr>
              <a:t>   </a:t>
            </a:r>
            <a:r>
              <a:rPr lang="zh-TW" altLang="en-US" sz="2600" b="1" dirty="0" smtClean="0">
                <a:solidFill>
                  <a:srgbClr val="7030A0"/>
                </a:solidFill>
                <a:latin typeface="標楷體" panose="03000509000000000000" pitchFamily="65" charset="-120"/>
                <a:ea typeface="標楷體" panose="03000509000000000000" pitchFamily="65" charset="-120"/>
              </a:rPr>
              <a:t>在</a:t>
            </a:r>
            <a:r>
              <a:rPr lang="zh-TW" altLang="en-US" sz="2600" b="1" dirty="0">
                <a:solidFill>
                  <a:srgbClr val="7030A0"/>
                </a:solidFill>
                <a:latin typeface="標楷體" panose="03000509000000000000" pitchFamily="65" charset="-120"/>
                <a:ea typeface="標楷體" panose="03000509000000000000" pitchFamily="65" charset="-120"/>
              </a:rPr>
              <a:t>專業服務方面，</a:t>
            </a:r>
            <a:r>
              <a:rPr lang="en-US" altLang="zh-TW" sz="2600" b="1" dirty="0">
                <a:solidFill>
                  <a:srgbClr val="7030A0"/>
                </a:solidFill>
                <a:latin typeface="標楷體" panose="03000509000000000000" pitchFamily="65" charset="-120"/>
                <a:ea typeface="標楷體" panose="03000509000000000000" pitchFamily="65" charset="-120"/>
              </a:rPr>
              <a:t>RCEP</a:t>
            </a:r>
            <a:r>
              <a:rPr lang="zh-TW" altLang="en-US" sz="2600" b="1" dirty="0">
                <a:solidFill>
                  <a:srgbClr val="7030A0"/>
                </a:solidFill>
                <a:latin typeface="標楷體" panose="03000509000000000000" pitchFamily="65" charset="-120"/>
                <a:ea typeface="標楷體" panose="03000509000000000000" pitchFamily="65" charset="-120"/>
              </a:rPr>
              <a:t>鼓勵成員國就共同關心的專業服務部門的專業資質和註冊進行磋商，在教育考試、專業發展及再認證、執業範圍、消費者保護等領域制定互相接受的專業標準和準則。 </a:t>
            </a:r>
            <a:endParaRPr lang="en-US" altLang="zh-TW" sz="2600" b="1" dirty="0" smtClean="0">
              <a:solidFill>
                <a:srgbClr val="7030A0"/>
              </a:solidFill>
              <a:latin typeface="標楷體" panose="03000509000000000000" pitchFamily="65" charset="-120"/>
              <a:ea typeface="標楷體" panose="03000509000000000000" pitchFamily="65" charset="-120"/>
            </a:endParaRPr>
          </a:p>
        </p:txBody>
      </p:sp>
      <p:pic>
        <p:nvPicPr>
          <p:cNvPr id="8" name="Picture 4" descr="rippled-chinese-flag-720">
            <a:extLst>
              <a:ext uri="{FF2B5EF4-FFF2-40B4-BE49-F238E27FC236}">
                <a16:creationId xmlns:a16="http://schemas.microsoft.com/office/drawing/2014/main" xmlns="" id="{E7A13716-44BB-4E28-A305-2180F37650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86683" y="673759"/>
            <a:ext cx="903288"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a:extLst>
              <a:ext uri="{FF2B5EF4-FFF2-40B4-BE49-F238E27FC236}">
                <a16:creationId xmlns:a16="http://schemas.microsoft.com/office/drawing/2014/main" xmlns="" id="{C27F647A-BACA-4D6F-BA05-5BB857D7C44D}"/>
              </a:ext>
            </a:extLst>
          </p:cNvPr>
          <p:cNvSpPr txBox="1">
            <a:spLocks noChangeArrowheads="1"/>
          </p:cNvSpPr>
          <p:nvPr/>
        </p:nvSpPr>
        <p:spPr>
          <a:xfrm>
            <a:off x="1190446" y="696779"/>
            <a:ext cx="9083614" cy="522287"/>
          </a:xfrm>
          <a:prstGeom prst="rect">
            <a:avLst/>
          </a:prstGeom>
          <a:gradFill rotWithShape="1">
            <a:gsLst>
              <a:gs pos="0">
                <a:srgbClr val="FF9933"/>
              </a:gs>
              <a:gs pos="50000">
                <a:srgbClr val="FFFF99"/>
              </a:gs>
              <a:gs pos="100000">
                <a:srgbClr val="FF9933"/>
              </a:gs>
            </a:gsLst>
            <a:lin ang="5400000" scaled="1"/>
          </a:grad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lvl1pPr algn="l" defTabSz="815975" rtl="0" eaLnBrk="0" fontAlgn="base" hangingPunct="0">
              <a:lnSpc>
                <a:spcPct val="85000"/>
              </a:lnSpc>
              <a:spcBef>
                <a:spcPct val="0"/>
              </a:spcBef>
              <a:spcAft>
                <a:spcPct val="0"/>
              </a:spcAft>
              <a:defRPr sz="2100">
                <a:solidFill>
                  <a:schemeClr val="tx1"/>
                </a:solidFill>
                <a:latin typeface="+mj-lt"/>
                <a:ea typeface="宋体" pitchFamily="2" charset="-122"/>
                <a:cs typeface="+mj-cs"/>
              </a:defRPr>
            </a:lvl1pPr>
            <a:lvl2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2pPr>
            <a:lvl3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3pPr>
            <a:lvl4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4pPr>
            <a:lvl5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5pPr>
            <a:lvl6pPr marL="371064"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6pPr>
            <a:lvl7pPr marL="742127"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7pPr>
            <a:lvl8pPr marL="1113191"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8pPr>
            <a:lvl9pPr marL="1484254"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9pPr>
          </a:lstStyle>
          <a:p>
            <a:pPr fontAlgn="ctr">
              <a:lnSpc>
                <a:spcPct val="110000"/>
              </a:lnSpc>
              <a:defRPr/>
            </a:pPr>
            <a:r>
              <a:rPr lang="en-US" altLang="zh-TW" sz="2800" b="1" kern="0" dirty="0" smtClean="0">
                <a:solidFill>
                  <a:srgbClr val="C00000"/>
                </a:solidFill>
                <a:latin typeface="標楷體" pitchFamily="65" charset="-120"/>
                <a:ea typeface="標楷體" pitchFamily="65" charset="-120"/>
              </a:rPr>
              <a:t> (</a:t>
            </a:r>
            <a:r>
              <a:rPr lang="zh-TW" altLang="en-US" sz="2800" b="1" kern="0" dirty="0" smtClean="0">
                <a:solidFill>
                  <a:srgbClr val="C00000"/>
                </a:solidFill>
                <a:latin typeface="標楷體" pitchFamily="65" charset="-120"/>
                <a:ea typeface="標楷體" pitchFamily="65" charset="-120"/>
              </a:rPr>
              <a:t>一</a:t>
            </a:r>
            <a:r>
              <a:rPr lang="en-US" altLang="zh-TW" sz="2800" b="1" kern="0" dirty="0" smtClean="0">
                <a:solidFill>
                  <a:srgbClr val="C00000"/>
                </a:solidFill>
                <a:latin typeface="標楷體" pitchFamily="65" charset="-120"/>
                <a:ea typeface="標楷體" pitchFamily="65" charset="-120"/>
              </a:rPr>
              <a:t>)</a:t>
            </a:r>
            <a:r>
              <a:rPr lang="zh-TW" altLang="zh-HK" sz="2800" b="1" dirty="0">
                <a:solidFill>
                  <a:srgbClr val="C00000"/>
                </a:solidFill>
                <a:latin typeface="標楷體" panose="03000509000000000000" pitchFamily="65" charset="-120"/>
                <a:ea typeface="標楷體" panose="03000509000000000000" pitchFamily="65" charset="-120"/>
              </a:rPr>
              <a:t>全球最大規模的區域自貿協定，影響力可比肩</a:t>
            </a:r>
            <a:r>
              <a:rPr lang="en-US" altLang="zh-HK" sz="2800" b="1" dirty="0">
                <a:solidFill>
                  <a:srgbClr val="C00000"/>
                </a:solidFill>
                <a:latin typeface="標楷體" panose="03000509000000000000" pitchFamily="65" charset="-120"/>
                <a:ea typeface="標楷體" panose="03000509000000000000" pitchFamily="65" charset="-120"/>
              </a:rPr>
              <a:t>WTO</a:t>
            </a:r>
            <a:endParaRPr lang="en-US" altLang="zh-TW" sz="2800" kern="0" dirty="0">
              <a:solidFill>
                <a:srgbClr val="C00000"/>
              </a:solidFill>
              <a:ea typeface="標楷體" pitchFamily="65" charset="-120"/>
            </a:endParaRPr>
          </a:p>
        </p:txBody>
      </p:sp>
    </p:spTree>
    <p:extLst>
      <p:ext uri="{BB962C8B-B14F-4D97-AF65-F5344CB8AC3E}">
        <p14:creationId xmlns:p14="http://schemas.microsoft.com/office/powerpoint/2010/main" val="10681230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p:cNvSpPr txBox="1">
            <a:spLocks/>
          </p:cNvSpPr>
          <p:nvPr/>
        </p:nvSpPr>
        <p:spPr>
          <a:xfrm>
            <a:off x="915091" y="1464686"/>
            <a:ext cx="10506287" cy="4168363"/>
          </a:xfrm>
          <a:prstGeom prst="rect">
            <a:avLst/>
          </a:prstGeom>
        </p:spPr>
        <p:txBody>
          <a:bodyPr>
            <a:normAutofit/>
          </a:bodyPr>
          <a:lstStyle>
            <a:lvl1pPr marL="342900" indent="-342900" algn="l" defTabSz="914400" rtl="0" eaLnBrk="1" latinLnBrk="0" hangingPunct="1">
              <a:lnSpc>
                <a:spcPct val="150000"/>
              </a:lnSpc>
              <a:spcBef>
                <a:spcPct val="20000"/>
              </a:spcBef>
              <a:buClr>
                <a:srgbClr val="B50029"/>
              </a:buClr>
              <a:buFont typeface="Arial" panose="020B0604020202020204" pitchFamily="34" charset="0"/>
              <a:buChar char="►"/>
              <a:defRPr sz="2100" kern="1200">
                <a:solidFill>
                  <a:schemeClr val="tx1"/>
                </a:solidFill>
                <a:latin typeface="微軟正黑體" panose="020B0604030504040204" pitchFamily="34" charset="-120"/>
                <a:ea typeface="微軟正黑體" panose="020B0604030504040204" pitchFamily="34" charset="-120"/>
                <a:cs typeface="+mn-cs"/>
              </a:defRPr>
            </a:lvl1pPr>
            <a:lvl2pPr marL="720725" indent="-285750" algn="l" defTabSz="914400" rtl="0" eaLnBrk="1" latinLnBrk="0" hangingPunct="1">
              <a:lnSpc>
                <a:spcPct val="150000"/>
              </a:lnSpc>
              <a:spcBef>
                <a:spcPct val="20000"/>
              </a:spcBef>
              <a:buClr>
                <a:srgbClr val="B50029"/>
              </a:buClr>
              <a:buFont typeface="Wingdings" panose="05000000000000000000" pitchFamily="2" charset="2"/>
              <a:buChar char="l"/>
              <a:defRPr sz="1800" kern="1200">
                <a:solidFill>
                  <a:schemeClr val="tx1"/>
                </a:solidFill>
                <a:latin typeface="微軟正黑體" panose="020B0604030504040204" pitchFamily="34" charset="-120"/>
                <a:ea typeface="微軟正黑體" panose="020B0604030504040204" pitchFamily="34" charset="-120"/>
                <a:cs typeface="+mn-cs"/>
              </a:defRPr>
            </a:lvl2pPr>
            <a:lvl3pPr marL="1079500" indent="-228600" algn="l" defTabSz="914400" rtl="0" eaLnBrk="1" latinLnBrk="0" hangingPunct="1">
              <a:lnSpc>
                <a:spcPct val="150000"/>
              </a:lnSpc>
              <a:spcBef>
                <a:spcPct val="20000"/>
              </a:spcBef>
              <a:buClr>
                <a:srgbClr val="B50029"/>
              </a:buClr>
              <a:buFont typeface="Wingdings" panose="05000000000000000000" pitchFamily="2" charset="2"/>
              <a:buChar char="l"/>
              <a:defRPr sz="1800" kern="1200">
                <a:solidFill>
                  <a:schemeClr val="tx1"/>
                </a:solidFill>
                <a:latin typeface="微軟正黑體" panose="020B0604030504040204" pitchFamily="34" charset="-120"/>
                <a:ea typeface="微軟正黑體" panose="020B0604030504040204" pitchFamily="34" charset="-120"/>
                <a:cs typeface="+mn-cs"/>
              </a:defRPr>
            </a:lvl3pPr>
            <a:lvl4pPr marL="1427163" indent="-228600" algn="l" defTabSz="914400" rtl="0" eaLnBrk="1" latinLnBrk="0" hangingPunct="1">
              <a:lnSpc>
                <a:spcPct val="150000"/>
              </a:lnSpc>
              <a:spcBef>
                <a:spcPct val="20000"/>
              </a:spcBef>
              <a:buClr>
                <a:srgbClr val="B50029"/>
              </a:buClr>
              <a:buFont typeface="Wingdings" panose="05000000000000000000" pitchFamily="2" charset="2"/>
              <a:buChar char="l"/>
              <a:defRPr sz="1600" kern="1200">
                <a:solidFill>
                  <a:schemeClr val="tx1"/>
                </a:solidFill>
                <a:latin typeface="微軟正黑體" panose="020B0604030504040204" pitchFamily="34" charset="-120"/>
                <a:ea typeface="微軟正黑體" panose="020B0604030504040204" pitchFamily="34" charset="-120"/>
                <a:cs typeface="+mn-cs"/>
              </a:defRPr>
            </a:lvl4pPr>
            <a:lvl5pPr marL="1703388" indent="-228600" algn="l" defTabSz="914400" rtl="0" eaLnBrk="1" latinLnBrk="0" hangingPunct="1">
              <a:lnSpc>
                <a:spcPct val="150000"/>
              </a:lnSpc>
              <a:spcBef>
                <a:spcPct val="20000"/>
              </a:spcBef>
              <a:buClr>
                <a:srgbClr val="B50029"/>
              </a:buClr>
              <a:buFont typeface="Wingdings" panose="05000000000000000000" pitchFamily="2" charset="2"/>
              <a:buChar char="l"/>
              <a:defRPr sz="16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hangingPunct="0">
              <a:lnSpc>
                <a:spcPts val="3600"/>
              </a:lnSpc>
              <a:spcBef>
                <a:spcPts val="600"/>
              </a:spcBef>
              <a:spcAft>
                <a:spcPts val="1800"/>
              </a:spcAft>
            </a:pPr>
            <a:r>
              <a:rPr lang="zh-TW" altLang="en-US" sz="2600" b="1" dirty="0" smtClean="0">
                <a:solidFill>
                  <a:srgbClr val="5A2781"/>
                </a:solidFill>
                <a:latin typeface="標楷體" panose="03000509000000000000" pitchFamily="65" charset="-120"/>
                <a:ea typeface="標楷體" panose="03000509000000000000" pitchFamily="65" charset="-120"/>
              </a:rPr>
              <a:t>投資方面。</a:t>
            </a:r>
            <a:r>
              <a:rPr lang="en-US" altLang="zh-TW" sz="2600" b="1" dirty="0">
                <a:solidFill>
                  <a:srgbClr val="5A2781"/>
                </a:solidFill>
                <a:latin typeface="標楷體" panose="03000509000000000000" pitchFamily="65" charset="-120"/>
                <a:ea typeface="標楷體" panose="03000509000000000000" pitchFamily="65" charset="-120"/>
              </a:rPr>
              <a:t>RCEP</a:t>
            </a:r>
            <a:r>
              <a:rPr lang="zh-TW" altLang="en-US" sz="2600" b="1" dirty="0">
                <a:solidFill>
                  <a:srgbClr val="5A2781"/>
                </a:solidFill>
                <a:latin typeface="標楷體" panose="03000509000000000000" pitchFamily="65" charset="-120"/>
                <a:ea typeface="標楷體" panose="03000509000000000000" pitchFamily="65" charset="-120"/>
              </a:rPr>
              <a:t>成員國均採用負面清單方式對製造業、農業、林業、漁業、採礦業</a:t>
            </a:r>
            <a:r>
              <a:rPr lang="en-US" altLang="zh-TW" sz="2600" b="1" dirty="0">
                <a:solidFill>
                  <a:srgbClr val="5A2781"/>
                </a:solidFill>
                <a:latin typeface="標楷體" panose="03000509000000000000" pitchFamily="65" charset="-120"/>
                <a:ea typeface="標楷體" panose="03000509000000000000" pitchFamily="65" charset="-120"/>
              </a:rPr>
              <a:t>5</a:t>
            </a:r>
            <a:r>
              <a:rPr lang="zh-TW" altLang="en-US" sz="2600" b="1" dirty="0">
                <a:solidFill>
                  <a:srgbClr val="5A2781"/>
                </a:solidFill>
                <a:latin typeface="標楷體" panose="03000509000000000000" pitchFamily="65" charset="-120"/>
                <a:ea typeface="標楷體" panose="03000509000000000000" pitchFamily="65" charset="-120"/>
              </a:rPr>
              <a:t>個非服務業領域投資作出較高水準開放承諾，並努力提高各方投資政策的透明度</a:t>
            </a:r>
            <a:r>
              <a:rPr lang="zh-TW" altLang="en-US" sz="2600" b="1" dirty="0" smtClean="0">
                <a:solidFill>
                  <a:srgbClr val="5A2781"/>
                </a:solidFill>
                <a:latin typeface="標楷體" panose="03000509000000000000" pitchFamily="65" charset="-120"/>
                <a:ea typeface="標楷體" panose="03000509000000000000" pitchFamily="65" charset="-120"/>
              </a:rPr>
              <a:t>。</a:t>
            </a:r>
            <a:endParaRPr lang="en-US" altLang="zh-TW" sz="2600" b="1" dirty="0" smtClean="0">
              <a:solidFill>
                <a:srgbClr val="5A2781"/>
              </a:solidFill>
              <a:latin typeface="標楷體" panose="03000509000000000000" pitchFamily="65" charset="-120"/>
              <a:ea typeface="標楷體" panose="03000509000000000000" pitchFamily="65" charset="-120"/>
            </a:endParaRPr>
          </a:p>
          <a:p>
            <a:pPr algn="just" hangingPunct="0">
              <a:lnSpc>
                <a:spcPts val="3600"/>
              </a:lnSpc>
              <a:spcBef>
                <a:spcPts val="600"/>
              </a:spcBef>
              <a:spcAft>
                <a:spcPts val="1800"/>
              </a:spcAft>
            </a:pPr>
            <a:r>
              <a:rPr lang="zh-TW" altLang="en-US" sz="2600" b="1" dirty="0" smtClean="0">
                <a:solidFill>
                  <a:srgbClr val="336600"/>
                </a:solidFill>
                <a:latin typeface="標楷體" panose="03000509000000000000" pitchFamily="65" charset="-120"/>
                <a:ea typeface="標楷體" panose="03000509000000000000" pitchFamily="65" charset="-120"/>
              </a:rPr>
              <a:t>在自然人流動</a:t>
            </a:r>
            <a:r>
              <a:rPr lang="zh-TW" altLang="en-US" sz="2600" b="1" dirty="0">
                <a:solidFill>
                  <a:srgbClr val="336600"/>
                </a:solidFill>
                <a:latin typeface="標楷體" panose="03000509000000000000" pitchFamily="65" charset="-120"/>
                <a:ea typeface="標楷體" panose="03000509000000000000" pitchFamily="65" charset="-120"/>
              </a:rPr>
              <a:t>方面，</a:t>
            </a:r>
            <a:r>
              <a:rPr lang="en-US" altLang="zh-TW" sz="2600" b="1" dirty="0">
                <a:solidFill>
                  <a:srgbClr val="336600"/>
                </a:solidFill>
                <a:latin typeface="標楷體" panose="03000509000000000000" pitchFamily="65" charset="-120"/>
                <a:ea typeface="標楷體" panose="03000509000000000000" pitchFamily="65" charset="-120"/>
              </a:rPr>
              <a:t>RCEP</a:t>
            </a:r>
            <a:r>
              <a:rPr lang="zh-TW" altLang="en-US" sz="2600" b="1" dirty="0">
                <a:solidFill>
                  <a:srgbClr val="336600"/>
                </a:solidFill>
                <a:latin typeface="標楷體" panose="03000509000000000000" pitchFamily="65" charset="-120"/>
                <a:ea typeface="標楷體" panose="03000509000000000000" pitchFamily="65" charset="-120"/>
              </a:rPr>
              <a:t>列明各成員國承諾對於區域內各國的投資者、公司內部流動人員、合同服務提供者、隨行配偶及家屬等各類商業人員，在符合條件的情況下，可獲得一定居留期限，享受簽證便利，開展各種貿易投資活動</a:t>
            </a:r>
            <a:r>
              <a:rPr lang="zh-TW" altLang="en-US" sz="2600" b="1" dirty="0" smtClean="0">
                <a:solidFill>
                  <a:srgbClr val="336600"/>
                </a:solidFill>
                <a:latin typeface="標楷體" panose="03000509000000000000" pitchFamily="65" charset="-120"/>
                <a:ea typeface="標楷體" panose="03000509000000000000" pitchFamily="65" charset="-120"/>
              </a:rPr>
              <a:t>。人員</a:t>
            </a:r>
            <a:r>
              <a:rPr lang="zh-TW" altLang="en-US" sz="2600" b="1" dirty="0">
                <a:solidFill>
                  <a:srgbClr val="336600"/>
                </a:solidFill>
                <a:latin typeface="標楷體" panose="03000509000000000000" pitchFamily="65" charset="-120"/>
                <a:ea typeface="標楷體" panose="03000509000000000000" pitchFamily="65" charset="-120"/>
              </a:rPr>
              <a:t>流動便利性水準基本超過各成員國在現有自貿協定締約實踐中的承諾水準。 </a:t>
            </a:r>
            <a:endParaRPr lang="en-US" altLang="zh-TW" sz="2600" b="1" dirty="0" smtClean="0">
              <a:solidFill>
                <a:srgbClr val="336600"/>
              </a:solidFill>
              <a:latin typeface="標楷體" panose="03000509000000000000" pitchFamily="65" charset="-120"/>
              <a:ea typeface="標楷體" panose="03000509000000000000" pitchFamily="65" charset="-120"/>
            </a:endParaRPr>
          </a:p>
        </p:txBody>
      </p:sp>
      <p:pic>
        <p:nvPicPr>
          <p:cNvPr id="8" name="Picture 4" descr="rippled-chinese-flag-720">
            <a:extLst>
              <a:ext uri="{FF2B5EF4-FFF2-40B4-BE49-F238E27FC236}">
                <a16:creationId xmlns:a16="http://schemas.microsoft.com/office/drawing/2014/main" xmlns="" id="{E7A13716-44BB-4E28-A305-2180F37650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86683" y="673759"/>
            <a:ext cx="903288"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a:extLst>
              <a:ext uri="{FF2B5EF4-FFF2-40B4-BE49-F238E27FC236}">
                <a16:creationId xmlns:a16="http://schemas.microsoft.com/office/drawing/2014/main" xmlns="" id="{C27F647A-BACA-4D6F-BA05-5BB857D7C44D}"/>
              </a:ext>
            </a:extLst>
          </p:cNvPr>
          <p:cNvSpPr txBox="1">
            <a:spLocks noChangeArrowheads="1"/>
          </p:cNvSpPr>
          <p:nvPr/>
        </p:nvSpPr>
        <p:spPr>
          <a:xfrm>
            <a:off x="1190446" y="696779"/>
            <a:ext cx="9083614" cy="522287"/>
          </a:xfrm>
          <a:prstGeom prst="rect">
            <a:avLst/>
          </a:prstGeom>
          <a:gradFill rotWithShape="1">
            <a:gsLst>
              <a:gs pos="0">
                <a:srgbClr val="FF9933"/>
              </a:gs>
              <a:gs pos="50000">
                <a:srgbClr val="FFFF99"/>
              </a:gs>
              <a:gs pos="100000">
                <a:srgbClr val="FF9933"/>
              </a:gs>
            </a:gsLst>
            <a:lin ang="5400000" scaled="1"/>
          </a:grad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lvl1pPr algn="l" defTabSz="815975" rtl="0" eaLnBrk="0" fontAlgn="base" hangingPunct="0">
              <a:lnSpc>
                <a:spcPct val="85000"/>
              </a:lnSpc>
              <a:spcBef>
                <a:spcPct val="0"/>
              </a:spcBef>
              <a:spcAft>
                <a:spcPct val="0"/>
              </a:spcAft>
              <a:defRPr sz="2100">
                <a:solidFill>
                  <a:schemeClr val="tx1"/>
                </a:solidFill>
                <a:latin typeface="+mj-lt"/>
                <a:ea typeface="宋体" pitchFamily="2" charset="-122"/>
                <a:cs typeface="+mj-cs"/>
              </a:defRPr>
            </a:lvl1pPr>
            <a:lvl2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2pPr>
            <a:lvl3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3pPr>
            <a:lvl4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4pPr>
            <a:lvl5pPr algn="l" defTabSz="815975" rtl="0" eaLnBrk="0" fontAlgn="base" hangingPunct="0">
              <a:lnSpc>
                <a:spcPct val="85000"/>
              </a:lnSpc>
              <a:spcBef>
                <a:spcPct val="0"/>
              </a:spcBef>
              <a:spcAft>
                <a:spcPct val="0"/>
              </a:spcAft>
              <a:defRPr sz="2100">
                <a:solidFill>
                  <a:schemeClr val="tx1"/>
                </a:solidFill>
                <a:latin typeface="Times New Roman" pitchFamily="18" charset="0"/>
                <a:ea typeface="宋体" pitchFamily="2" charset="-122"/>
              </a:defRPr>
            </a:lvl5pPr>
            <a:lvl6pPr marL="371064"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6pPr>
            <a:lvl7pPr marL="742127"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7pPr>
            <a:lvl8pPr marL="1113191"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8pPr>
            <a:lvl9pPr marL="1484254" algn="l" defTabSz="816855" rtl="0" fontAlgn="base">
              <a:lnSpc>
                <a:spcPct val="85000"/>
              </a:lnSpc>
              <a:spcBef>
                <a:spcPct val="0"/>
              </a:spcBef>
              <a:spcAft>
                <a:spcPct val="0"/>
              </a:spcAft>
              <a:defRPr sz="2100">
                <a:solidFill>
                  <a:schemeClr val="tx1"/>
                </a:solidFill>
                <a:latin typeface="Times New Roman" pitchFamily="18" charset="0"/>
                <a:ea typeface="SimSun" pitchFamily="2" charset="-122"/>
              </a:defRPr>
            </a:lvl9pPr>
          </a:lstStyle>
          <a:p>
            <a:pPr fontAlgn="ctr">
              <a:lnSpc>
                <a:spcPct val="110000"/>
              </a:lnSpc>
              <a:defRPr/>
            </a:pPr>
            <a:r>
              <a:rPr lang="en-US" altLang="zh-TW" sz="2800" b="1" kern="0" dirty="0" smtClean="0">
                <a:solidFill>
                  <a:srgbClr val="C00000"/>
                </a:solidFill>
                <a:latin typeface="標楷體" pitchFamily="65" charset="-120"/>
                <a:ea typeface="標楷體" pitchFamily="65" charset="-120"/>
              </a:rPr>
              <a:t> (</a:t>
            </a:r>
            <a:r>
              <a:rPr lang="zh-TW" altLang="en-US" sz="2800" b="1" kern="0" dirty="0" smtClean="0">
                <a:solidFill>
                  <a:srgbClr val="C00000"/>
                </a:solidFill>
                <a:latin typeface="標楷體" pitchFamily="65" charset="-120"/>
                <a:ea typeface="標楷體" pitchFamily="65" charset="-120"/>
              </a:rPr>
              <a:t>一</a:t>
            </a:r>
            <a:r>
              <a:rPr lang="en-US" altLang="zh-TW" sz="2800" b="1" kern="0" dirty="0" smtClean="0">
                <a:solidFill>
                  <a:srgbClr val="C00000"/>
                </a:solidFill>
                <a:latin typeface="標楷體" pitchFamily="65" charset="-120"/>
                <a:ea typeface="標楷體" pitchFamily="65" charset="-120"/>
              </a:rPr>
              <a:t>)</a:t>
            </a:r>
            <a:r>
              <a:rPr lang="zh-TW" altLang="zh-HK" sz="2800" b="1" dirty="0">
                <a:solidFill>
                  <a:srgbClr val="C00000"/>
                </a:solidFill>
                <a:latin typeface="標楷體" panose="03000509000000000000" pitchFamily="65" charset="-120"/>
                <a:ea typeface="標楷體" panose="03000509000000000000" pitchFamily="65" charset="-120"/>
              </a:rPr>
              <a:t>全球最大規模的區域自貿協定，影響力可比肩</a:t>
            </a:r>
            <a:r>
              <a:rPr lang="en-US" altLang="zh-HK" sz="2800" b="1" dirty="0">
                <a:solidFill>
                  <a:srgbClr val="C00000"/>
                </a:solidFill>
                <a:latin typeface="標楷體" panose="03000509000000000000" pitchFamily="65" charset="-120"/>
                <a:ea typeface="標楷體" panose="03000509000000000000" pitchFamily="65" charset="-120"/>
              </a:rPr>
              <a:t>WTO</a:t>
            </a:r>
            <a:endParaRPr lang="en-US" altLang="zh-TW" sz="2800" kern="0" dirty="0">
              <a:solidFill>
                <a:srgbClr val="C00000"/>
              </a:solidFill>
              <a:ea typeface="標楷體" pitchFamily="65" charset="-120"/>
            </a:endParaRPr>
          </a:p>
        </p:txBody>
      </p:sp>
    </p:spTree>
    <p:extLst>
      <p:ext uri="{BB962C8B-B14F-4D97-AF65-F5344CB8AC3E}">
        <p14:creationId xmlns:p14="http://schemas.microsoft.com/office/powerpoint/2010/main" val="220630850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FONT STYLE" val="SANS SERIF"/>
</p:tagLst>
</file>

<file path=ppt/tags/tag2.xml><?xml version="1.0" encoding="utf-8"?>
<p:tagLst xmlns:a="http://schemas.openxmlformats.org/drawingml/2006/main" xmlns:r="http://schemas.openxmlformats.org/officeDocument/2006/relationships" xmlns:p="http://schemas.openxmlformats.org/presentationml/2006/main">
  <p:tag name="FONT STYLE" val="SANS SERIF"/>
</p:tagLst>
</file>

<file path=ppt/theme/theme1.xml><?xml version="1.0" encoding="utf-8"?>
<a:theme xmlns:a="http://schemas.openxmlformats.org/drawingml/2006/main" name="Custom Design">
  <a:themeElements>
    <a:clrScheme name="BOCHK 2017">
      <a:dk1>
        <a:sysClr val="windowText" lastClr="000000"/>
      </a:dk1>
      <a:lt1>
        <a:sysClr val="window" lastClr="FFFFFF"/>
      </a:lt1>
      <a:dk2>
        <a:srgbClr val="000000"/>
      </a:dk2>
      <a:lt2>
        <a:srgbClr val="FFFFFF"/>
      </a:lt2>
      <a:accent1>
        <a:srgbClr val="B50029"/>
      </a:accent1>
      <a:accent2>
        <a:srgbClr val="A07814"/>
      </a:accent2>
      <a:accent3>
        <a:srgbClr val="929A9F"/>
      </a:accent3>
      <a:accent4>
        <a:srgbClr val="B50029"/>
      </a:accent4>
      <a:accent5>
        <a:srgbClr val="A07814"/>
      </a:accent5>
      <a:accent6>
        <a:srgbClr val="929A9F"/>
      </a:accent6>
      <a:hlink>
        <a:srgbClr val="3F3F3F"/>
      </a:hlink>
      <a:folHlink>
        <a:srgbClr val="929A9F"/>
      </a:folHlink>
    </a:clrScheme>
    <a:fontScheme name="BOCHK">
      <a:majorFont>
        <a:latin typeface="Calibri"/>
        <a:ea typeface="微軟正黑體"/>
        <a:cs typeface="Arial"/>
      </a:majorFont>
      <a:minorFont>
        <a:latin typeface="Calibri"/>
        <a:ea typeface="微軟正黑體"/>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4108</TotalTime>
  <Words>3388</Words>
  <Application>Microsoft Office PowerPoint</Application>
  <PresentationFormat>自訂</PresentationFormat>
  <Paragraphs>140</Paragraphs>
  <Slides>28</Slides>
  <Notes>3</Notes>
  <HiddenSlides>0</HiddenSlides>
  <MMClips>0</MMClips>
  <ScaleCrop>false</ScaleCrop>
  <HeadingPairs>
    <vt:vector size="4" baseType="variant">
      <vt:variant>
        <vt:lpstr>佈景主題</vt:lpstr>
      </vt:variant>
      <vt:variant>
        <vt:i4>1</vt:i4>
      </vt:variant>
      <vt:variant>
        <vt:lpstr>投影片標題</vt:lpstr>
      </vt:variant>
      <vt:variant>
        <vt:i4>28</vt:i4>
      </vt:variant>
    </vt:vector>
  </HeadingPairs>
  <TitlesOfParts>
    <vt:vector size="29" baseType="lpstr">
      <vt:lpstr>Custom Design</vt:lpstr>
      <vt:lpstr>『區域全面經濟伙伴關係協定』 的意義與香港的機遇</vt:lpstr>
      <vt:lpstr>    一.RCEP的主要亮點與發展前景</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WinXP</dc:creator>
  <cp:lastModifiedBy>Windows User</cp:lastModifiedBy>
  <cp:revision>467</cp:revision>
  <cp:lastPrinted>2019-02-23T06:50:56Z</cp:lastPrinted>
  <dcterms:created xsi:type="dcterms:W3CDTF">2007-01-23T06:48:15Z</dcterms:created>
  <dcterms:modified xsi:type="dcterms:W3CDTF">2021-03-30T03:31:25Z</dcterms:modified>
</cp:coreProperties>
</file>